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681347-EB52-4148-9407-AB8AB9EA01B0}" v="218" dt="2025-08-11T18:07:42.7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3040" y="3602038"/>
            <a:ext cx="651256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u="sng" dirty="0">
                <a:ea typeface="+mn-lt"/>
                <a:cs typeface="+mn-lt"/>
              </a:rPr>
              <a:t>“Personalized Recommendation System for Wings R Us – Maximizing Customer Delight &amp; Order Value”</a:t>
            </a:r>
            <a:endParaRPr lang="en-US" b="1" u="sng"/>
          </a:p>
        </p:txBody>
      </p:sp>
      <p:pic>
        <p:nvPicPr>
          <p:cNvPr id="4" name="Picture 3" descr="Blue Purple Background Vector Art, Icons, and Graphics for Free Download">
            <a:extLst>
              <a:ext uri="{FF2B5EF4-FFF2-40B4-BE49-F238E27FC236}">
                <a16:creationId xmlns:a16="http://schemas.microsoft.com/office/drawing/2014/main" id="{4586E1C0-9754-40DD-6602-D3DBAE974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934720" y="922338"/>
            <a:ext cx="6878320" cy="5003165"/>
          </a:xfrm>
          <a:prstGeom prst="rect">
            <a:avLst/>
          </a:prstGeom>
        </p:spPr>
      </p:pic>
      <p:pic>
        <p:nvPicPr>
          <p:cNvPr id="6" name="Picture 5" descr="World Wide Technology |">
            <a:extLst>
              <a:ext uri="{FF2B5EF4-FFF2-40B4-BE49-F238E27FC236}">
                <a16:creationId xmlns:a16="http://schemas.microsoft.com/office/drawing/2014/main" id="{B282188F-3DD1-E85D-0CF4-AD77944CD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480" y="-3334"/>
            <a:ext cx="6075679" cy="32883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3520" y="1102043"/>
            <a:ext cx="4561840" cy="2326640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chemeClr val="bg1"/>
                </a:solidFill>
              </a:rPr>
              <a:t>WWT UNRAVEL</a:t>
            </a:r>
            <a:br>
              <a:rPr lang="en-US" b="1" u="sng" dirty="0"/>
            </a:br>
            <a:r>
              <a:rPr lang="en-US" b="1" u="sng" dirty="0">
                <a:solidFill>
                  <a:schemeClr val="bg1"/>
                </a:solidFill>
              </a:rPr>
              <a:t>2025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C6197E-6EA3-FF8C-48F5-A0F0C629FF0D}"/>
              </a:ext>
            </a:extLst>
          </p:cNvPr>
          <p:cNvSpPr txBox="1"/>
          <p:nvPr/>
        </p:nvSpPr>
        <p:spPr>
          <a:xfrm>
            <a:off x="5472667" y="5147194"/>
            <a:ext cx="637032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A Data-Driven, AI-Powered Cart Suggestion Engine</a:t>
            </a:r>
            <a:br>
              <a:rPr lang="en-US" u="sng" dirty="0"/>
            </a:br>
            <a:r>
              <a:rPr lang="en-US" u="sng" dirty="0"/>
              <a:t>Team </a:t>
            </a:r>
            <a:r>
              <a:rPr lang="en-US" u="sng" err="1"/>
              <a:t>YmiRa</a:t>
            </a:r>
            <a:r>
              <a:rPr lang="en-US" u="sng" dirty="0"/>
              <a:t>:</a:t>
            </a:r>
            <a:br>
              <a:rPr lang="en-US" u="sng" dirty="0"/>
            </a:br>
            <a:r>
              <a:rPr lang="en-US" u="sng" dirty="0"/>
              <a:t>Janani J</a:t>
            </a:r>
            <a:br>
              <a:rPr lang="en-US" u="sng" dirty="0"/>
            </a:br>
            <a:r>
              <a:rPr lang="en-US" u="sng" dirty="0"/>
              <a:t>Harish KV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AADF8A-76CC-D4D6-36D0-3C8A11140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b="1" u="sng">
                <a:solidFill>
                  <a:schemeClr val="bg1"/>
                </a:solidFill>
                <a:ea typeface="+mj-lt"/>
                <a:cs typeface="+mj-lt"/>
              </a:rPr>
              <a:t>Conclusion &amp; Next Steps</a:t>
            </a:r>
            <a:endParaRPr lang="en-US" sz="4000" b="1" u="sng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6B951-0142-E655-29F7-C7C5D6F20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b="1">
                <a:ea typeface="+mn-lt"/>
                <a:cs typeface="+mn-lt"/>
              </a:rPr>
              <a:t>Summary: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We delivered a </a:t>
            </a:r>
            <a:r>
              <a:rPr lang="en-US" sz="2000" b="1">
                <a:ea typeface="+mn-lt"/>
                <a:cs typeface="+mn-lt"/>
              </a:rPr>
              <a:t>personalized, hybrid recommendation system</a:t>
            </a:r>
            <a:r>
              <a:rPr lang="en-US" sz="2000">
                <a:ea typeface="+mn-lt"/>
                <a:cs typeface="+mn-lt"/>
              </a:rPr>
              <a:t>.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Our approach outperforms static methods and scales easily.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Strong alignment with business goal: </a:t>
            </a:r>
            <a:r>
              <a:rPr lang="en-US" sz="2000" b="1">
                <a:ea typeface="+mn-lt"/>
                <a:cs typeface="+mn-lt"/>
              </a:rPr>
              <a:t>Boost AOV, improve CX</a:t>
            </a:r>
            <a:r>
              <a:rPr lang="en-US" sz="2000">
                <a:ea typeface="+mn-lt"/>
                <a:cs typeface="+mn-lt"/>
              </a:rPr>
              <a:t>.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Next Steps: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Pilot test deployment.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Integrate A/B testing for fine-tuning.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Add contextual signals (time of day, promotions).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"Personalization isn’t just technology — it’s how Wings R Us can make every order feel like it was made just for the customer."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2680061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003E49-0B81-63C5-DFEA-8E286B991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b="1" u="sng">
                <a:ea typeface="+mj-lt"/>
                <a:cs typeface="+mj-lt"/>
              </a:rPr>
              <a:t>Introduction &amp; Problem Context</a:t>
            </a:r>
            <a:endParaRPr lang="en-US" sz="4000" b="1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3E00B-2036-6725-40D4-5A90C8F89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400" b="1">
                <a:ea typeface="+mn-lt"/>
                <a:cs typeface="+mn-lt"/>
              </a:rPr>
              <a:t>Key Points:</a:t>
            </a:r>
            <a:endParaRPr lang="en-US" sz="1400"/>
          </a:p>
          <a:p>
            <a:r>
              <a:rPr lang="en-US" sz="1400">
                <a:ea typeface="+mn-lt"/>
                <a:cs typeface="+mn-lt"/>
              </a:rPr>
              <a:t>Wings R Us wants to </a:t>
            </a:r>
            <a:r>
              <a:rPr lang="en-US" sz="1400" b="1">
                <a:ea typeface="+mn-lt"/>
                <a:cs typeface="+mn-lt"/>
              </a:rPr>
              <a:t>personalize cart recommendations</a:t>
            </a:r>
            <a:r>
              <a:rPr lang="en-US" sz="1400">
                <a:ea typeface="+mn-lt"/>
                <a:cs typeface="+mn-lt"/>
              </a:rPr>
              <a:t> in their app to:</a:t>
            </a:r>
            <a:endParaRPr lang="en-US" sz="1400"/>
          </a:p>
          <a:p>
            <a:pPr lvl="1"/>
            <a:r>
              <a:rPr lang="en-US" sz="1400">
                <a:ea typeface="+mn-lt"/>
                <a:cs typeface="+mn-lt"/>
              </a:rPr>
              <a:t>Increase </a:t>
            </a:r>
            <a:r>
              <a:rPr lang="en-US" sz="1400" b="1">
                <a:ea typeface="+mn-lt"/>
                <a:cs typeface="+mn-lt"/>
              </a:rPr>
              <a:t>basket size</a:t>
            </a:r>
            <a:endParaRPr lang="en-US" sz="1400"/>
          </a:p>
          <a:p>
            <a:pPr lvl="1"/>
            <a:r>
              <a:rPr lang="en-US" sz="1400">
                <a:ea typeface="+mn-lt"/>
                <a:cs typeface="+mn-lt"/>
              </a:rPr>
              <a:t>Improve </a:t>
            </a:r>
            <a:r>
              <a:rPr lang="en-US" sz="1400" b="1">
                <a:ea typeface="+mn-lt"/>
                <a:cs typeface="+mn-lt"/>
              </a:rPr>
              <a:t>customer retention</a:t>
            </a:r>
            <a:endParaRPr lang="en-US" sz="1400"/>
          </a:p>
          <a:p>
            <a:pPr lvl="1"/>
            <a:r>
              <a:rPr lang="en-US" sz="1400">
                <a:ea typeface="+mn-lt"/>
                <a:cs typeface="+mn-lt"/>
              </a:rPr>
              <a:t>Deliver </a:t>
            </a:r>
            <a:r>
              <a:rPr lang="en-US" sz="1400" b="1">
                <a:ea typeface="+mn-lt"/>
                <a:cs typeface="+mn-lt"/>
              </a:rPr>
              <a:t>fresh &amp; relevant suggestions</a:t>
            </a:r>
            <a:endParaRPr lang="en-US" sz="1400"/>
          </a:p>
          <a:p>
            <a:r>
              <a:rPr lang="en-US" sz="1400">
                <a:ea typeface="+mn-lt"/>
                <a:cs typeface="+mn-lt"/>
              </a:rPr>
              <a:t>Existing checkout experience = </a:t>
            </a:r>
            <a:r>
              <a:rPr lang="en-US" sz="1400" b="1">
                <a:ea typeface="+mn-lt"/>
                <a:cs typeface="+mn-lt"/>
              </a:rPr>
              <a:t>static &amp; repetitive suggestions</a:t>
            </a:r>
            <a:endParaRPr lang="en-US" sz="1400"/>
          </a:p>
          <a:p>
            <a:r>
              <a:rPr lang="en-US" sz="1400">
                <a:ea typeface="+mn-lt"/>
                <a:cs typeface="+mn-lt"/>
              </a:rPr>
              <a:t>Need for a </a:t>
            </a:r>
            <a:r>
              <a:rPr lang="en-US" sz="1400" b="1">
                <a:ea typeface="+mn-lt"/>
                <a:cs typeface="+mn-lt"/>
              </a:rPr>
              <a:t>data-driven, scalable, cross-platform solution</a:t>
            </a:r>
            <a:r>
              <a:rPr lang="en-US" sz="1400">
                <a:ea typeface="+mn-lt"/>
                <a:cs typeface="+mn-lt"/>
              </a:rPr>
              <a:t>.</a:t>
            </a:r>
            <a:endParaRPr lang="en-US" sz="1400"/>
          </a:p>
          <a:p>
            <a:r>
              <a:rPr lang="en-US" sz="1400" b="1">
                <a:ea typeface="+mn-lt"/>
                <a:cs typeface="+mn-lt"/>
              </a:rPr>
              <a:t>Impact Opportunity:</a:t>
            </a:r>
            <a:endParaRPr lang="en-US" sz="1400"/>
          </a:p>
          <a:p>
            <a:r>
              <a:rPr lang="en-US" sz="1400">
                <a:ea typeface="+mn-lt"/>
                <a:cs typeface="+mn-lt"/>
              </a:rPr>
              <a:t>Research shows </a:t>
            </a:r>
            <a:r>
              <a:rPr lang="en-US" sz="1400" b="1">
                <a:ea typeface="+mn-lt"/>
                <a:cs typeface="+mn-lt"/>
              </a:rPr>
              <a:t>personalized recommendations</a:t>
            </a:r>
            <a:r>
              <a:rPr lang="en-US" sz="1400">
                <a:ea typeface="+mn-lt"/>
                <a:cs typeface="+mn-lt"/>
              </a:rPr>
              <a:t> can improve AOV (Average Order Value) by </a:t>
            </a:r>
            <a:r>
              <a:rPr lang="en-US" sz="1400" b="1">
                <a:ea typeface="+mn-lt"/>
                <a:cs typeface="+mn-lt"/>
              </a:rPr>
              <a:t>10–15%</a:t>
            </a:r>
            <a:r>
              <a:rPr lang="en-US" sz="1400">
                <a:ea typeface="+mn-lt"/>
                <a:cs typeface="+mn-lt"/>
              </a:rPr>
              <a:t> in QSR apps.</a:t>
            </a:r>
            <a:endParaRPr lang="en-US" sz="1400"/>
          </a:p>
        </p:txBody>
      </p:sp>
      <p:pic>
        <p:nvPicPr>
          <p:cNvPr id="4" name="Picture 3" descr="Fun, colorful illustration of a customer cart with chicken wings, fries, soda, and a chicken sandwich.">
            <a:extLst>
              <a:ext uri="{FF2B5EF4-FFF2-40B4-BE49-F238E27FC236}">
                <a16:creationId xmlns:a16="http://schemas.microsoft.com/office/drawing/2014/main" id="{C2441F72-578A-F744-DA09-44CDE21798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283" r="22317" b="-2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765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100+] Purple And Blue Backgrounds | Wallpapers.com">
            <a:extLst>
              <a:ext uri="{FF2B5EF4-FFF2-40B4-BE49-F238E27FC236}">
                <a16:creationId xmlns:a16="http://schemas.microsoft.com/office/drawing/2014/main" id="{A82DAD82-EE9C-15A2-EF92-C27F6410EA8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r="4000"/>
          <a:stretch>
            <a:fillRect/>
          </a:stretch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07AE72-2F67-CA0C-A2D6-CDF0FFB11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71570"/>
            <a:ext cx="5155261" cy="4072044"/>
          </a:xfrm>
        </p:spPr>
        <p:txBody>
          <a:bodyPr anchor="t">
            <a:normAutofit/>
          </a:bodyPr>
          <a:lstStyle/>
          <a:p>
            <a:r>
              <a:rPr lang="en-US" b="1" u="sng">
                <a:solidFill>
                  <a:srgbClr val="FFFFFF"/>
                </a:solidFill>
                <a:ea typeface="+mj-lt"/>
                <a:cs typeface="+mj-lt"/>
              </a:rPr>
              <a:t>Problem Statement</a:t>
            </a:r>
            <a:endParaRPr lang="en-US" b="1" u="sng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7FC86-4678-BF50-FD14-7FBF0F1EE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5986" y="1671566"/>
            <a:ext cx="5170861" cy="407204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b="1">
                <a:solidFill>
                  <a:srgbClr val="FFFFFF"/>
                </a:solidFill>
                <a:ea typeface="+mn-lt"/>
                <a:cs typeface="+mn-lt"/>
              </a:rPr>
              <a:t>Business Challenges:</a:t>
            </a:r>
            <a:endParaRPr lang="en-US" sz="2000">
              <a:solidFill>
                <a:srgbClr val="FFFFFF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 b="1">
                <a:solidFill>
                  <a:srgbClr val="FFFFFF"/>
                </a:solidFill>
                <a:ea typeface="+mn-lt"/>
                <a:cs typeface="+mn-lt"/>
              </a:rPr>
              <a:t>Relevance Gap: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Current suggestions often generic &amp; repetitive.</a:t>
            </a:r>
            <a:endParaRPr lang="en-US" sz="2000">
              <a:solidFill>
                <a:srgbClr val="FFFFFF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 b="1">
                <a:solidFill>
                  <a:srgbClr val="FFFFFF"/>
                </a:solidFill>
                <a:ea typeface="+mn-lt"/>
                <a:cs typeface="+mn-lt"/>
              </a:rPr>
              <a:t>Customer Variety: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First-timers vs. loyal fans need different approaches.</a:t>
            </a:r>
            <a:endParaRPr lang="en-US" sz="2000">
              <a:solidFill>
                <a:srgbClr val="FFFFFF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 b="1">
                <a:solidFill>
                  <a:srgbClr val="FFFFFF"/>
                </a:solidFill>
                <a:ea typeface="+mn-lt"/>
                <a:cs typeface="+mn-lt"/>
              </a:rPr>
              <a:t>Scalability: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Manual curation isn’t feasible across 500+ items.</a:t>
            </a:r>
            <a:endParaRPr lang="en-US" sz="2000">
              <a:solidFill>
                <a:srgbClr val="FFFFFF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 b="1">
                <a:solidFill>
                  <a:srgbClr val="FFFFFF"/>
                </a:solidFill>
                <a:ea typeface="+mn-lt"/>
                <a:cs typeface="+mn-lt"/>
              </a:rPr>
              <a:t>Testing Need: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Must validate with a low-risk pilot before rollout.</a:t>
            </a:r>
            <a:endParaRPr lang="en-US" sz="2000">
              <a:solidFill>
                <a:srgbClr val="FFFFFF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 b="1">
                <a:solidFill>
                  <a:srgbClr val="FFFFFF"/>
                </a:solidFill>
                <a:ea typeface="+mn-lt"/>
                <a:cs typeface="+mn-lt"/>
              </a:rPr>
              <a:t>Cross-Platform: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Same experience on app, web, and kiosks.</a:t>
            </a:r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836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39A1F5A-E57E-4178-8F57-A18DC747E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291618" cy="5097980"/>
          </a:xfrm>
          <a:custGeom>
            <a:avLst/>
            <a:gdLst>
              <a:gd name="connsiteX0" fmla="*/ 0 w 6530408"/>
              <a:gd name="connsiteY0" fmla="*/ 0 h 5753325"/>
              <a:gd name="connsiteX1" fmla="*/ 6438980 w 6530408"/>
              <a:gd name="connsiteY1" fmla="*/ 0 h 5753325"/>
              <a:gd name="connsiteX2" fmla="*/ 6439047 w 6530408"/>
              <a:gd name="connsiteY2" fmla="*/ 147 h 5753325"/>
              <a:gd name="connsiteX3" fmla="*/ 6443456 w 6530408"/>
              <a:gd name="connsiteY3" fmla="*/ 130105 h 5753325"/>
              <a:gd name="connsiteX4" fmla="*/ 6447632 w 6530408"/>
              <a:gd name="connsiteY4" fmla="*/ 170016 h 5753325"/>
              <a:gd name="connsiteX5" fmla="*/ 6465936 w 6530408"/>
              <a:gd name="connsiteY5" fmla="*/ 274847 h 5753325"/>
              <a:gd name="connsiteX6" fmla="*/ 6506836 w 6530408"/>
              <a:gd name="connsiteY6" fmla="*/ 331778 h 5753325"/>
              <a:gd name="connsiteX7" fmla="*/ 6530408 w 6530408"/>
              <a:gd name="connsiteY7" fmla="*/ 427517 h 5753325"/>
              <a:gd name="connsiteX8" fmla="*/ 6516105 w 6530408"/>
              <a:gd name="connsiteY8" fmla="*/ 476071 h 5753325"/>
              <a:gd name="connsiteX9" fmla="*/ 6488360 w 6530408"/>
              <a:gd name="connsiteY9" fmla="*/ 535865 h 5753325"/>
              <a:gd name="connsiteX10" fmla="*/ 6492864 w 6530408"/>
              <a:gd name="connsiteY10" fmla="*/ 615799 h 5753325"/>
              <a:gd name="connsiteX11" fmla="*/ 6459988 w 6530408"/>
              <a:gd name="connsiteY11" fmla="*/ 707628 h 5753325"/>
              <a:gd name="connsiteX12" fmla="*/ 6453989 w 6530408"/>
              <a:gd name="connsiteY12" fmla="*/ 711876 h 5753325"/>
              <a:gd name="connsiteX13" fmla="*/ 6453209 w 6530408"/>
              <a:gd name="connsiteY13" fmla="*/ 719127 h 5753325"/>
              <a:gd name="connsiteX14" fmla="*/ 6457662 w 6530408"/>
              <a:gd name="connsiteY14" fmla="*/ 723331 h 5753325"/>
              <a:gd name="connsiteX15" fmla="*/ 6447445 w 6530408"/>
              <a:gd name="connsiteY15" fmla="*/ 780003 h 5753325"/>
              <a:gd name="connsiteX16" fmla="*/ 6426552 w 6530408"/>
              <a:gd name="connsiteY16" fmla="*/ 845805 h 5753325"/>
              <a:gd name="connsiteX17" fmla="*/ 6434072 w 6530408"/>
              <a:gd name="connsiteY17" fmla="*/ 910733 h 5753325"/>
              <a:gd name="connsiteX18" fmla="*/ 6432570 w 6530408"/>
              <a:gd name="connsiteY18" fmla="*/ 983394 h 5753325"/>
              <a:gd name="connsiteX19" fmla="*/ 6431878 w 6530408"/>
              <a:gd name="connsiteY19" fmla="*/ 1026728 h 5753325"/>
              <a:gd name="connsiteX20" fmla="*/ 6414269 w 6530408"/>
              <a:gd name="connsiteY20" fmla="*/ 1151111 h 5753325"/>
              <a:gd name="connsiteX21" fmla="*/ 6371722 w 6530408"/>
              <a:gd name="connsiteY21" fmla="*/ 1318080 h 5753325"/>
              <a:gd name="connsiteX22" fmla="*/ 6356023 w 6530408"/>
              <a:gd name="connsiteY22" fmla="*/ 1356227 h 5753325"/>
              <a:gd name="connsiteX23" fmla="*/ 6356157 w 6530408"/>
              <a:gd name="connsiteY23" fmla="*/ 1361967 h 5753325"/>
              <a:gd name="connsiteX24" fmla="*/ 6350613 w 6530408"/>
              <a:gd name="connsiteY24" fmla="*/ 1393569 h 5753325"/>
              <a:gd name="connsiteX25" fmla="*/ 6357062 w 6530408"/>
              <a:gd name="connsiteY25" fmla="*/ 1444071 h 5753325"/>
              <a:gd name="connsiteX26" fmla="*/ 6364832 w 6530408"/>
              <a:gd name="connsiteY26" fmla="*/ 1478763 h 5753325"/>
              <a:gd name="connsiteX27" fmla="*/ 6369745 w 6530408"/>
              <a:gd name="connsiteY27" fmla="*/ 1495680 h 5753325"/>
              <a:gd name="connsiteX28" fmla="*/ 6370898 w 6530408"/>
              <a:gd name="connsiteY28" fmla="*/ 1513331 h 5753325"/>
              <a:gd name="connsiteX29" fmla="*/ 6368801 w 6530408"/>
              <a:gd name="connsiteY29" fmla="*/ 1527414 h 5753325"/>
              <a:gd name="connsiteX30" fmla="*/ 6359177 w 6530408"/>
              <a:gd name="connsiteY30" fmla="*/ 1639513 h 5753325"/>
              <a:gd name="connsiteX31" fmla="*/ 6299489 w 6530408"/>
              <a:gd name="connsiteY31" fmla="*/ 1784860 h 5753325"/>
              <a:gd name="connsiteX32" fmla="*/ 6267878 w 6530408"/>
              <a:gd name="connsiteY32" fmla="*/ 1858572 h 5753325"/>
              <a:gd name="connsiteX33" fmla="*/ 6251146 w 6530408"/>
              <a:gd name="connsiteY33" fmla="*/ 1926167 h 5753325"/>
              <a:gd name="connsiteX34" fmla="*/ 6210686 w 6530408"/>
              <a:gd name="connsiteY34" fmla="*/ 2014834 h 5753325"/>
              <a:gd name="connsiteX35" fmla="*/ 6106652 w 6530408"/>
              <a:gd name="connsiteY35" fmla="*/ 2150572 h 5753325"/>
              <a:gd name="connsiteX36" fmla="*/ 6097813 w 6530408"/>
              <a:gd name="connsiteY36" fmla="*/ 2172208 h 5753325"/>
              <a:gd name="connsiteX37" fmla="*/ 6095990 w 6530408"/>
              <a:gd name="connsiteY37" fmla="*/ 2181185 h 5753325"/>
              <a:gd name="connsiteX38" fmla="*/ 6090126 w 6530408"/>
              <a:gd name="connsiteY38" fmla="*/ 2192533 h 5753325"/>
              <a:gd name="connsiteX39" fmla="*/ 6089503 w 6530408"/>
              <a:gd name="connsiteY39" fmla="*/ 2192543 h 5753325"/>
              <a:gd name="connsiteX40" fmla="*/ 6084946 w 6530408"/>
              <a:gd name="connsiteY40" fmla="*/ 2203694 h 5753325"/>
              <a:gd name="connsiteX41" fmla="*/ 5987861 w 6530408"/>
              <a:gd name="connsiteY41" fmla="*/ 2304868 h 5753325"/>
              <a:gd name="connsiteX42" fmla="*/ 5973439 w 6530408"/>
              <a:gd name="connsiteY42" fmla="*/ 2385635 h 5753325"/>
              <a:gd name="connsiteX43" fmla="*/ 5916727 w 6530408"/>
              <a:gd name="connsiteY43" fmla="*/ 2458777 h 5753325"/>
              <a:gd name="connsiteX44" fmla="*/ 5856524 w 6530408"/>
              <a:gd name="connsiteY44" fmla="*/ 2583281 h 5753325"/>
              <a:gd name="connsiteX45" fmla="*/ 5838091 w 6530408"/>
              <a:gd name="connsiteY45" fmla="*/ 2753474 h 5753325"/>
              <a:gd name="connsiteX46" fmla="*/ 5777471 w 6530408"/>
              <a:gd name="connsiteY46" fmla="*/ 2901570 h 5753325"/>
              <a:gd name="connsiteX47" fmla="*/ 5723992 w 6530408"/>
              <a:gd name="connsiteY47" fmla="*/ 2998752 h 5753325"/>
              <a:gd name="connsiteX48" fmla="*/ 5557886 w 6530408"/>
              <a:gd name="connsiteY48" fmla="*/ 3329735 h 5753325"/>
              <a:gd name="connsiteX49" fmla="*/ 5471501 w 6530408"/>
              <a:gd name="connsiteY49" fmla="*/ 3462221 h 5753325"/>
              <a:gd name="connsiteX50" fmla="*/ 5465154 w 6530408"/>
              <a:gd name="connsiteY50" fmla="*/ 3541065 h 5753325"/>
              <a:gd name="connsiteX51" fmla="*/ 5437889 w 6530408"/>
              <a:gd name="connsiteY51" fmla="*/ 3559927 h 5753325"/>
              <a:gd name="connsiteX52" fmla="*/ 5432770 w 6530408"/>
              <a:gd name="connsiteY52" fmla="*/ 3562948 h 5753325"/>
              <a:gd name="connsiteX53" fmla="*/ 5406795 w 6530408"/>
              <a:gd name="connsiteY53" fmla="*/ 3578594 h 5753325"/>
              <a:gd name="connsiteX54" fmla="*/ 5381495 w 6530408"/>
              <a:gd name="connsiteY54" fmla="*/ 3599883 h 5753325"/>
              <a:gd name="connsiteX55" fmla="*/ 5363689 w 6530408"/>
              <a:gd name="connsiteY55" fmla="*/ 3633299 h 5753325"/>
              <a:gd name="connsiteX56" fmla="*/ 5291870 w 6530408"/>
              <a:gd name="connsiteY56" fmla="*/ 3799039 h 5753325"/>
              <a:gd name="connsiteX57" fmla="*/ 5241600 w 6530408"/>
              <a:gd name="connsiteY57" fmla="*/ 3894238 h 5753325"/>
              <a:gd name="connsiteX58" fmla="*/ 5211041 w 6530408"/>
              <a:gd name="connsiteY58" fmla="*/ 3924184 h 5753325"/>
              <a:gd name="connsiteX59" fmla="*/ 5176073 w 6530408"/>
              <a:gd name="connsiteY59" fmla="*/ 3970179 h 5753325"/>
              <a:gd name="connsiteX60" fmla="*/ 5172826 w 6530408"/>
              <a:gd name="connsiteY60" fmla="*/ 3991773 h 5753325"/>
              <a:gd name="connsiteX61" fmla="*/ 5157053 w 6530408"/>
              <a:gd name="connsiteY61" fmla="*/ 3997708 h 5753325"/>
              <a:gd name="connsiteX62" fmla="*/ 5127922 w 6530408"/>
              <a:gd name="connsiteY62" fmla="*/ 4022660 h 5753325"/>
              <a:gd name="connsiteX63" fmla="*/ 5020872 w 6530408"/>
              <a:gd name="connsiteY63" fmla="*/ 4075951 h 5753325"/>
              <a:gd name="connsiteX64" fmla="*/ 4991410 w 6530408"/>
              <a:gd name="connsiteY64" fmla="*/ 4087598 h 5753325"/>
              <a:gd name="connsiteX65" fmla="*/ 4930112 w 6530408"/>
              <a:gd name="connsiteY65" fmla="*/ 4138459 h 5753325"/>
              <a:gd name="connsiteX66" fmla="*/ 4834224 w 6530408"/>
              <a:gd name="connsiteY66" fmla="*/ 4231643 h 5753325"/>
              <a:gd name="connsiteX67" fmla="*/ 4812599 w 6530408"/>
              <a:gd name="connsiteY67" fmla="*/ 4249449 h 5753325"/>
              <a:gd name="connsiteX68" fmla="*/ 4789188 w 6530408"/>
              <a:gd name="connsiteY68" fmla="*/ 4256678 h 5753325"/>
              <a:gd name="connsiteX69" fmla="*/ 4779554 w 6530408"/>
              <a:gd name="connsiteY69" fmla="*/ 4251313 h 5753325"/>
              <a:gd name="connsiteX70" fmla="*/ 4766885 w 6530408"/>
              <a:gd name="connsiteY70" fmla="*/ 4259812 h 5753325"/>
              <a:gd name="connsiteX71" fmla="*/ 4762510 w 6530408"/>
              <a:gd name="connsiteY71" fmla="*/ 4260383 h 5753325"/>
              <a:gd name="connsiteX72" fmla="*/ 4738416 w 6530408"/>
              <a:gd name="connsiteY72" fmla="*/ 4265355 h 5753325"/>
              <a:gd name="connsiteX73" fmla="*/ 4712007 w 6530408"/>
              <a:gd name="connsiteY73" fmla="*/ 4317892 h 5753325"/>
              <a:gd name="connsiteX74" fmla="*/ 4658930 w 6530408"/>
              <a:gd name="connsiteY74" fmla="*/ 4348041 h 5753325"/>
              <a:gd name="connsiteX75" fmla="*/ 4443526 w 6530408"/>
              <a:gd name="connsiteY75" fmla="*/ 4507851 h 5753325"/>
              <a:gd name="connsiteX76" fmla="*/ 4289766 w 6530408"/>
              <a:gd name="connsiteY76" fmla="*/ 4711450 h 5753325"/>
              <a:gd name="connsiteX77" fmla="*/ 4150870 w 6530408"/>
              <a:gd name="connsiteY77" fmla="*/ 4818480 h 5753325"/>
              <a:gd name="connsiteX78" fmla="*/ 4006639 w 6530408"/>
              <a:gd name="connsiteY78" fmla="*/ 4933815 h 5753325"/>
              <a:gd name="connsiteX79" fmla="*/ 3298210 w 6530408"/>
              <a:gd name="connsiteY79" fmla="*/ 5070790 h 5753325"/>
              <a:gd name="connsiteX80" fmla="*/ 2947678 w 6530408"/>
              <a:gd name="connsiteY80" fmla="*/ 5117869 h 5753325"/>
              <a:gd name="connsiteX81" fmla="*/ 2822169 w 6530408"/>
              <a:gd name="connsiteY81" fmla="*/ 5129396 h 5753325"/>
              <a:gd name="connsiteX82" fmla="*/ 2538773 w 6530408"/>
              <a:gd name="connsiteY82" fmla="*/ 5313397 h 5753325"/>
              <a:gd name="connsiteX83" fmla="*/ 2014500 w 6530408"/>
              <a:gd name="connsiteY83" fmla="*/ 5519744 h 5753325"/>
              <a:gd name="connsiteX84" fmla="*/ 1934391 w 6530408"/>
              <a:gd name="connsiteY84" fmla="*/ 5591335 h 5753325"/>
              <a:gd name="connsiteX85" fmla="*/ 1892550 w 6530408"/>
              <a:gd name="connsiteY85" fmla="*/ 5649708 h 5753325"/>
              <a:gd name="connsiteX86" fmla="*/ 1854769 w 6530408"/>
              <a:gd name="connsiteY86" fmla="*/ 5647691 h 5753325"/>
              <a:gd name="connsiteX87" fmla="*/ 1809461 w 6530408"/>
              <a:gd name="connsiteY87" fmla="*/ 5648628 h 5753325"/>
              <a:gd name="connsiteX88" fmla="*/ 1745150 w 6530408"/>
              <a:gd name="connsiteY88" fmla="*/ 5693879 h 5753325"/>
              <a:gd name="connsiteX89" fmla="*/ 1713375 w 6530408"/>
              <a:gd name="connsiteY89" fmla="*/ 5684672 h 5753325"/>
              <a:gd name="connsiteX90" fmla="*/ 1707808 w 6530408"/>
              <a:gd name="connsiteY90" fmla="*/ 5682611 h 5753325"/>
              <a:gd name="connsiteX91" fmla="*/ 1679313 w 6530408"/>
              <a:gd name="connsiteY91" fmla="*/ 5672360 h 5753325"/>
              <a:gd name="connsiteX92" fmla="*/ 1646933 w 6530408"/>
              <a:gd name="connsiteY92" fmla="*/ 5666227 h 5753325"/>
              <a:gd name="connsiteX93" fmla="*/ 1610055 w 6530408"/>
              <a:gd name="connsiteY93" fmla="*/ 5673643 h 5753325"/>
              <a:gd name="connsiteX94" fmla="*/ 1437641 w 6530408"/>
              <a:gd name="connsiteY94" fmla="*/ 5723266 h 5753325"/>
              <a:gd name="connsiteX95" fmla="*/ 1332869 w 6530408"/>
              <a:gd name="connsiteY95" fmla="*/ 5744752 h 5753325"/>
              <a:gd name="connsiteX96" fmla="*/ 1290525 w 6530408"/>
              <a:gd name="connsiteY96" fmla="*/ 5740036 h 5753325"/>
              <a:gd name="connsiteX97" fmla="*/ 1233107 w 6530408"/>
              <a:gd name="connsiteY97" fmla="*/ 5742106 h 5753325"/>
              <a:gd name="connsiteX98" fmla="*/ 1214532 w 6530408"/>
              <a:gd name="connsiteY98" fmla="*/ 5753325 h 5753325"/>
              <a:gd name="connsiteX99" fmla="*/ 1199955 w 6530408"/>
              <a:gd name="connsiteY99" fmla="*/ 5744831 h 5753325"/>
              <a:gd name="connsiteX100" fmla="*/ 1162337 w 6530408"/>
              <a:gd name="connsiteY100" fmla="*/ 5738048 h 5753325"/>
              <a:gd name="connsiteX101" fmla="*/ 1053457 w 6530408"/>
              <a:gd name="connsiteY101" fmla="*/ 5688676 h 5753325"/>
              <a:gd name="connsiteX102" fmla="*/ 1025798 w 6530408"/>
              <a:gd name="connsiteY102" fmla="*/ 5673166 h 5753325"/>
              <a:gd name="connsiteX103" fmla="*/ 947900 w 6530408"/>
              <a:gd name="connsiteY103" fmla="*/ 5657848 h 5753325"/>
              <a:gd name="connsiteX104" fmla="*/ 815627 w 6530408"/>
              <a:gd name="connsiteY104" fmla="*/ 5642557 h 5753325"/>
              <a:gd name="connsiteX105" fmla="*/ 788251 w 6530408"/>
              <a:gd name="connsiteY105" fmla="*/ 5637065 h 5753325"/>
              <a:gd name="connsiteX106" fmla="*/ 767822 w 6530408"/>
              <a:gd name="connsiteY106" fmla="*/ 5623450 h 5753325"/>
              <a:gd name="connsiteX107" fmla="*/ 765791 w 6530408"/>
              <a:gd name="connsiteY107" fmla="*/ 5612539 h 5753325"/>
              <a:gd name="connsiteX108" fmla="*/ 751230 w 6530408"/>
              <a:gd name="connsiteY108" fmla="*/ 5608092 h 5753325"/>
              <a:gd name="connsiteX109" fmla="*/ 748008 w 6530408"/>
              <a:gd name="connsiteY109" fmla="*/ 5605052 h 5753325"/>
              <a:gd name="connsiteX110" fmla="*/ 728871 w 6530408"/>
              <a:gd name="connsiteY110" fmla="*/ 5589469 h 5753325"/>
              <a:gd name="connsiteX111" fmla="*/ 671898 w 6530408"/>
              <a:gd name="connsiteY111" fmla="*/ 5602363 h 5753325"/>
              <a:gd name="connsiteX112" fmla="*/ 615065 w 6530408"/>
              <a:gd name="connsiteY112" fmla="*/ 5580257 h 5753325"/>
              <a:gd name="connsiteX113" fmla="*/ 355785 w 6530408"/>
              <a:gd name="connsiteY113" fmla="*/ 5514383 h 5753325"/>
              <a:gd name="connsiteX114" fmla="*/ 102269 w 6530408"/>
              <a:gd name="connsiteY114" fmla="*/ 5524347 h 5753325"/>
              <a:gd name="connsiteX115" fmla="*/ 13160 w 6530408"/>
              <a:gd name="connsiteY115" fmla="*/ 5514159 h 5753325"/>
              <a:gd name="connsiteX116" fmla="*/ 0 w 6530408"/>
              <a:gd name="connsiteY116" fmla="*/ 5511735 h 5753325"/>
              <a:gd name="connsiteX0" fmla="*/ 0 w 6530408"/>
              <a:gd name="connsiteY0" fmla="*/ 0 h 5753325"/>
              <a:gd name="connsiteX1" fmla="*/ 6438980 w 6530408"/>
              <a:gd name="connsiteY1" fmla="*/ 0 h 5753325"/>
              <a:gd name="connsiteX2" fmla="*/ 6439047 w 6530408"/>
              <a:gd name="connsiteY2" fmla="*/ 147 h 5753325"/>
              <a:gd name="connsiteX3" fmla="*/ 6443456 w 6530408"/>
              <a:gd name="connsiteY3" fmla="*/ 130105 h 5753325"/>
              <a:gd name="connsiteX4" fmla="*/ 6447632 w 6530408"/>
              <a:gd name="connsiteY4" fmla="*/ 170016 h 5753325"/>
              <a:gd name="connsiteX5" fmla="*/ 6465936 w 6530408"/>
              <a:gd name="connsiteY5" fmla="*/ 274847 h 5753325"/>
              <a:gd name="connsiteX6" fmla="*/ 6506836 w 6530408"/>
              <a:gd name="connsiteY6" fmla="*/ 331778 h 5753325"/>
              <a:gd name="connsiteX7" fmla="*/ 6530408 w 6530408"/>
              <a:gd name="connsiteY7" fmla="*/ 427517 h 5753325"/>
              <a:gd name="connsiteX8" fmla="*/ 6488360 w 6530408"/>
              <a:gd name="connsiteY8" fmla="*/ 535865 h 5753325"/>
              <a:gd name="connsiteX9" fmla="*/ 6492864 w 6530408"/>
              <a:gd name="connsiteY9" fmla="*/ 615799 h 5753325"/>
              <a:gd name="connsiteX10" fmla="*/ 6459988 w 6530408"/>
              <a:gd name="connsiteY10" fmla="*/ 707628 h 5753325"/>
              <a:gd name="connsiteX11" fmla="*/ 6453989 w 6530408"/>
              <a:gd name="connsiteY11" fmla="*/ 711876 h 5753325"/>
              <a:gd name="connsiteX12" fmla="*/ 6453209 w 6530408"/>
              <a:gd name="connsiteY12" fmla="*/ 719127 h 5753325"/>
              <a:gd name="connsiteX13" fmla="*/ 6457662 w 6530408"/>
              <a:gd name="connsiteY13" fmla="*/ 723331 h 5753325"/>
              <a:gd name="connsiteX14" fmla="*/ 6447445 w 6530408"/>
              <a:gd name="connsiteY14" fmla="*/ 780003 h 5753325"/>
              <a:gd name="connsiteX15" fmla="*/ 6426552 w 6530408"/>
              <a:gd name="connsiteY15" fmla="*/ 845805 h 5753325"/>
              <a:gd name="connsiteX16" fmla="*/ 6434072 w 6530408"/>
              <a:gd name="connsiteY16" fmla="*/ 910733 h 5753325"/>
              <a:gd name="connsiteX17" fmla="*/ 6432570 w 6530408"/>
              <a:gd name="connsiteY17" fmla="*/ 983394 h 5753325"/>
              <a:gd name="connsiteX18" fmla="*/ 6431878 w 6530408"/>
              <a:gd name="connsiteY18" fmla="*/ 1026728 h 5753325"/>
              <a:gd name="connsiteX19" fmla="*/ 6414269 w 6530408"/>
              <a:gd name="connsiteY19" fmla="*/ 1151111 h 5753325"/>
              <a:gd name="connsiteX20" fmla="*/ 6371722 w 6530408"/>
              <a:gd name="connsiteY20" fmla="*/ 1318080 h 5753325"/>
              <a:gd name="connsiteX21" fmla="*/ 6356023 w 6530408"/>
              <a:gd name="connsiteY21" fmla="*/ 1356227 h 5753325"/>
              <a:gd name="connsiteX22" fmla="*/ 6356157 w 6530408"/>
              <a:gd name="connsiteY22" fmla="*/ 1361967 h 5753325"/>
              <a:gd name="connsiteX23" fmla="*/ 6350613 w 6530408"/>
              <a:gd name="connsiteY23" fmla="*/ 1393569 h 5753325"/>
              <a:gd name="connsiteX24" fmla="*/ 6357062 w 6530408"/>
              <a:gd name="connsiteY24" fmla="*/ 1444071 h 5753325"/>
              <a:gd name="connsiteX25" fmla="*/ 6364832 w 6530408"/>
              <a:gd name="connsiteY25" fmla="*/ 1478763 h 5753325"/>
              <a:gd name="connsiteX26" fmla="*/ 6369745 w 6530408"/>
              <a:gd name="connsiteY26" fmla="*/ 1495680 h 5753325"/>
              <a:gd name="connsiteX27" fmla="*/ 6370898 w 6530408"/>
              <a:gd name="connsiteY27" fmla="*/ 1513331 h 5753325"/>
              <a:gd name="connsiteX28" fmla="*/ 6368801 w 6530408"/>
              <a:gd name="connsiteY28" fmla="*/ 1527414 h 5753325"/>
              <a:gd name="connsiteX29" fmla="*/ 6359177 w 6530408"/>
              <a:gd name="connsiteY29" fmla="*/ 1639513 h 5753325"/>
              <a:gd name="connsiteX30" fmla="*/ 6299489 w 6530408"/>
              <a:gd name="connsiteY30" fmla="*/ 1784860 h 5753325"/>
              <a:gd name="connsiteX31" fmla="*/ 6267878 w 6530408"/>
              <a:gd name="connsiteY31" fmla="*/ 1858572 h 5753325"/>
              <a:gd name="connsiteX32" fmla="*/ 6251146 w 6530408"/>
              <a:gd name="connsiteY32" fmla="*/ 1926167 h 5753325"/>
              <a:gd name="connsiteX33" fmla="*/ 6210686 w 6530408"/>
              <a:gd name="connsiteY33" fmla="*/ 2014834 h 5753325"/>
              <a:gd name="connsiteX34" fmla="*/ 6106652 w 6530408"/>
              <a:gd name="connsiteY34" fmla="*/ 2150572 h 5753325"/>
              <a:gd name="connsiteX35" fmla="*/ 6097813 w 6530408"/>
              <a:gd name="connsiteY35" fmla="*/ 2172208 h 5753325"/>
              <a:gd name="connsiteX36" fmla="*/ 6095990 w 6530408"/>
              <a:gd name="connsiteY36" fmla="*/ 2181185 h 5753325"/>
              <a:gd name="connsiteX37" fmla="*/ 6090126 w 6530408"/>
              <a:gd name="connsiteY37" fmla="*/ 2192533 h 5753325"/>
              <a:gd name="connsiteX38" fmla="*/ 6089503 w 6530408"/>
              <a:gd name="connsiteY38" fmla="*/ 2192543 h 5753325"/>
              <a:gd name="connsiteX39" fmla="*/ 6084946 w 6530408"/>
              <a:gd name="connsiteY39" fmla="*/ 2203694 h 5753325"/>
              <a:gd name="connsiteX40" fmla="*/ 5987861 w 6530408"/>
              <a:gd name="connsiteY40" fmla="*/ 2304868 h 5753325"/>
              <a:gd name="connsiteX41" fmla="*/ 5973439 w 6530408"/>
              <a:gd name="connsiteY41" fmla="*/ 2385635 h 5753325"/>
              <a:gd name="connsiteX42" fmla="*/ 5916727 w 6530408"/>
              <a:gd name="connsiteY42" fmla="*/ 2458777 h 5753325"/>
              <a:gd name="connsiteX43" fmla="*/ 5856524 w 6530408"/>
              <a:gd name="connsiteY43" fmla="*/ 2583281 h 5753325"/>
              <a:gd name="connsiteX44" fmla="*/ 5838091 w 6530408"/>
              <a:gd name="connsiteY44" fmla="*/ 2753474 h 5753325"/>
              <a:gd name="connsiteX45" fmla="*/ 5777471 w 6530408"/>
              <a:gd name="connsiteY45" fmla="*/ 2901570 h 5753325"/>
              <a:gd name="connsiteX46" fmla="*/ 5723992 w 6530408"/>
              <a:gd name="connsiteY46" fmla="*/ 2998752 h 5753325"/>
              <a:gd name="connsiteX47" fmla="*/ 5557886 w 6530408"/>
              <a:gd name="connsiteY47" fmla="*/ 3329735 h 5753325"/>
              <a:gd name="connsiteX48" fmla="*/ 5471501 w 6530408"/>
              <a:gd name="connsiteY48" fmla="*/ 3462221 h 5753325"/>
              <a:gd name="connsiteX49" fmla="*/ 5465154 w 6530408"/>
              <a:gd name="connsiteY49" fmla="*/ 3541065 h 5753325"/>
              <a:gd name="connsiteX50" fmla="*/ 5437889 w 6530408"/>
              <a:gd name="connsiteY50" fmla="*/ 3559927 h 5753325"/>
              <a:gd name="connsiteX51" fmla="*/ 5432770 w 6530408"/>
              <a:gd name="connsiteY51" fmla="*/ 3562948 h 5753325"/>
              <a:gd name="connsiteX52" fmla="*/ 5406795 w 6530408"/>
              <a:gd name="connsiteY52" fmla="*/ 3578594 h 5753325"/>
              <a:gd name="connsiteX53" fmla="*/ 5381495 w 6530408"/>
              <a:gd name="connsiteY53" fmla="*/ 3599883 h 5753325"/>
              <a:gd name="connsiteX54" fmla="*/ 5363689 w 6530408"/>
              <a:gd name="connsiteY54" fmla="*/ 3633299 h 5753325"/>
              <a:gd name="connsiteX55" fmla="*/ 5291870 w 6530408"/>
              <a:gd name="connsiteY55" fmla="*/ 3799039 h 5753325"/>
              <a:gd name="connsiteX56" fmla="*/ 5241600 w 6530408"/>
              <a:gd name="connsiteY56" fmla="*/ 3894238 h 5753325"/>
              <a:gd name="connsiteX57" fmla="*/ 5211041 w 6530408"/>
              <a:gd name="connsiteY57" fmla="*/ 3924184 h 5753325"/>
              <a:gd name="connsiteX58" fmla="*/ 5176073 w 6530408"/>
              <a:gd name="connsiteY58" fmla="*/ 3970179 h 5753325"/>
              <a:gd name="connsiteX59" fmla="*/ 5172826 w 6530408"/>
              <a:gd name="connsiteY59" fmla="*/ 3991773 h 5753325"/>
              <a:gd name="connsiteX60" fmla="*/ 5157053 w 6530408"/>
              <a:gd name="connsiteY60" fmla="*/ 3997708 h 5753325"/>
              <a:gd name="connsiteX61" fmla="*/ 5127922 w 6530408"/>
              <a:gd name="connsiteY61" fmla="*/ 4022660 h 5753325"/>
              <a:gd name="connsiteX62" fmla="*/ 5020872 w 6530408"/>
              <a:gd name="connsiteY62" fmla="*/ 4075951 h 5753325"/>
              <a:gd name="connsiteX63" fmla="*/ 4991410 w 6530408"/>
              <a:gd name="connsiteY63" fmla="*/ 4087598 h 5753325"/>
              <a:gd name="connsiteX64" fmla="*/ 4930112 w 6530408"/>
              <a:gd name="connsiteY64" fmla="*/ 4138459 h 5753325"/>
              <a:gd name="connsiteX65" fmla="*/ 4834224 w 6530408"/>
              <a:gd name="connsiteY65" fmla="*/ 4231643 h 5753325"/>
              <a:gd name="connsiteX66" fmla="*/ 4812599 w 6530408"/>
              <a:gd name="connsiteY66" fmla="*/ 4249449 h 5753325"/>
              <a:gd name="connsiteX67" fmla="*/ 4789188 w 6530408"/>
              <a:gd name="connsiteY67" fmla="*/ 4256678 h 5753325"/>
              <a:gd name="connsiteX68" fmla="*/ 4779554 w 6530408"/>
              <a:gd name="connsiteY68" fmla="*/ 4251313 h 5753325"/>
              <a:gd name="connsiteX69" fmla="*/ 4766885 w 6530408"/>
              <a:gd name="connsiteY69" fmla="*/ 4259812 h 5753325"/>
              <a:gd name="connsiteX70" fmla="*/ 4762510 w 6530408"/>
              <a:gd name="connsiteY70" fmla="*/ 4260383 h 5753325"/>
              <a:gd name="connsiteX71" fmla="*/ 4738416 w 6530408"/>
              <a:gd name="connsiteY71" fmla="*/ 4265355 h 5753325"/>
              <a:gd name="connsiteX72" fmla="*/ 4712007 w 6530408"/>
              <a:gd name="connsiteY72" fmla="*/ 4317892 h 5753325"/>
              <a:gd name="connsiteX73" fmla="*/ 4658930 w 6530408"/>
              <a:gd name="connsiteY73" fmla="*/ 4348041 h 5753325"/>
              <a:gd name="connsiteX74" fmla="*/ 4443526 w 6530408"/>
              <a:gd name="connsiteY74" fmla="*/ 4507851 h 5753325"/>
              <a:gd name="connsiteX75" fmla="*/ 4289766 w 6530408"/>
              <a:gd name="connsiteY75" fmla="*/ 4711450 h 5753325"/>
              <a:gd name="connsiteX76" fmla="*/ 4150870 w 6530408"/>
              <a:gd name="connsiteY76" fmla="*/ 4818480 h 5753325"/>
              <a:gd name="connsiteX77" fmla="*/ 4006639 w 6530408"/>
              <a:gd name="connsiteY77" fmla="*/ 4933815 h 5753325"/>
              <a:gd name="connsiteX78" fmla="*/ 3298210 w 6530408"/>
              <a:gd name="connsiteY78" fmla="*/ 5070790 h 5753325"/>
              <a:gd name="connsiteX79" fmla="*/ 2947678 w 6530408"/>
              <a:gd name="connsiteY79" fmla="*/ 5117869 h 5753325"/>
              <a:gd name="connsiteX80" fmla="*/ 2822169 w 6530408"/>
              <a:gd name="connsiteY80" fmla="*/ 5129396 h 5753325"/>
              <a:gd name="connsiteX81" fmla="*/ 2538773 w 6530408"/>
              <a:gd name="connsiteY81" fmla="*/ 5313397 h 5753325"/>
              <a:gd name="connsiteX82" fmla="*/ 2014500 w 6530408"/>
              <a:gd name="connsiteY82" fmla="*/ 5519744 h 5753325"/>
              <a:gd name="connsiteX83" fmla="*/ 1934391 w 6530408"/>
              <a:gd name="connsiteY83" fmla="*/ 5591335 h 5753325"/>
              <a:gd name="connsiteX84" fmla="*/ 1892550 w 6530408"/>
              <a:gd name="connsiteY84" fmla="*/ 5649708 h 5753325"/>
              <a:gd name="connsiteX85" fmla="*/ 1854769 w 6530408"/>
              <a:gd name="connsiteY85" fmla="*/ 5647691 h 5753325"/>
              <a:gd name="connsiteX86" fmla="*/ 1809461 w 6530408"/>
              <a:gd name="connsiteY86" fmla="*/ 5648628 h 5753325"/>
              <a:gd name="connsiteX87" fmla="*/ 1745150 w 6530408"/>
              <a:gd name="connsiteY87" fmla="*/ 5693879 h 5753325"/>
              <a:gd name="connsiteX88" fmla="*/ 1713375 w 6530408"/>
              <a:gd name="connsiteY88" fmla="*/ 5684672 h 5753325"/>
              <a:gd name="connsiteX89" fmla="*/ 1707808 w 6530408"/>
              <a:gd name="connsiteY89" fmla="*/ 5682611 h 5753325"/>
              <a:gd name="connsiteX90" fmla="*/ 1679313 w 6530408"/>
              <a:gd name="connsiteY90" fmla="*/ 5672360 h 5753325"/>
              <a:gd name="connsiteX91" fmla="*/ 1646933 w 6530408"/>
              <a:gd name="connsiteY91" fmla="*/ 5666227 h 5753325"/>
              <a:gd name="connsiteX92" fmla="*/ 1610055 w 6530408"/>
              <a:gd name="connsiteY92" fmla="*/ 5673643 h 5753325"/>
              <a:gd name="connsiteX93" fmla="*/ 1437641 w 6530408"/>
              <a:gd name="connsiteY93" fmla="*/ 5723266 h 5753325"/>
              <a:gd name="connsiteX94" fmla="*/ 1332869 w 6530408"/>
              <a:gd name="connsiteY94" fmla="*/ 5744752 h 5753325"/>
              <a:gd name="connsiteX95" fmla="*/ 1290525 w 6530408"/>
              <a:gd name="connsiteY95" fmla="*/ 5740036 h 5753325"/>
              <a:gd name="connsiteX96" fmla="*/ 1233107 w 6530408"/>
              <a:gd name="connsiteY96" fmla="*/ 5742106 h 5753325"/>
              <a:gd name="connsiteX97" fmla="*/ 1214532 w 6530408"/>
              <a:gd name="connsiteY97" fmla="*/ 5753325 h 5753325"/>
              <a:gd name="connsiteX98" fmla="*/ 1199955 w 6530408"/>
              <a:gd name="connsiteY98" fmla="*/ 5744831 h 5753325"/>
              <a:gd name="connsiteX99" fmla="*/ 1162337 w 6530408"/>
              <a:gd name="connsiteY99" fmla="*/ 5738048 h 5753325"/>
              <a:gd name="connsiteX100" fmla="*/ 1053457 w 6530408"/>
              <a:gd name="connsiteY100" fmla="*/ 5688676 h 5753325"/>
              <a:gd name="connsiteX101" fmla="*/ 1025798 w 6530408"/>
              <a:gd name="connsiteY101" fmla="*/ 5673166 h 5753325"/>
              <a:gd name="connsiteX102" fmla="*/ 947900 w 6530408"/>
              <a:gd name="connsiteY102" fmla="*/ 5657848 h 5753325"/>
              <a:gd name="connsiteX103" fmla="*/ 815627 w 6530408"/>
              <a:gd name="connsiteY103" fmla="*/ 5642557 h 5753325"/>
              <a:gd name="connsiteX104" fmla="*/ 788251 w 6530408"/>
              <a:gd name="connsiteY104" fmla="*/ 5637065 h 5753325"/>
              <a:gd name="connsiteX105" fmla="*/ 767822 w 6530408"/>
              <a:gd name="connsiteY105" fmla="*/ 5623450 h 5753325"/>
              <a:gd name="connsiteX106" fmla="*/ 765791 w 6530408"/>
              <a:gd name="connsiteY106" fmla="*/ 5612539 h 5753325"/>
              <a:gd name="connsiteX107" fmla="*/ 751230 w 6530408"/>
              <a:gd name="connsiteY107" fmla="*/ 5608092 h 5753325"/>
              <a:gd name="connsiteX108" fmla="*/ 748008 w 6530408"/>
              <a:gd name="connsiteY108" fmla="*/ 5605052 h 5753325"/>
              <a:gd name="connsiteX109" fmla="*/ 728871 w 6530408"/>
              <a:gd name="connsiteY109" fmla="*/ 5589469 h 5753325"/>
              <a:gd name="connsiteX110" fmla="*/ 671898 w 6530408"/>
              <a:gd name="connsiteY110" fmla="*/ 5602363 h 5753325"/>
              <a:gd name="connsiteX111" fmla="*/ 615065 w 6530408"/>
              <a:gd name="connsiteY111" fmla="*/ 5580257 h 5753325"/>
              <a:gd name="connsiteX112" fmla="*/ 355785 w 6530408"/>
              <a:gd name="connsiteY112" fmla="*/ 5514383 h 5753325"/>
              <a:gd name="connsiteX113" fmla="*/ 102269 w 6530408"/>
              <a:gd name="connsiteY113" fmla="*/ 5524347 h 5753325"/>
              <a:gd name="connsiteX114" fmla="*/ 13160 w 6530408"/>
              <a:gd name="connsiteY114" fmla="*/ 5514159 h 5753325"/>
              <a:gd name="connsiteX115" fmla="*/ 0 w 6530408"/>
              <a:gd name="connsiteY115" fmla="*/ 5511735 h 5753325"/>
              <a:gd name="connsiteX116" fmla="*/ 0 w 6530408"/>
              <a:gd name="connsiteY116" fmla="*/ 0 h 5753325"/>
              <a:gd name="connsiteX0" fmla="*/ 0 w 6506836"/>
              <a:gd name="connsiteY0" fmla="*/ 0 h 5753325"/>
              <a:gd name="connsiteX1" fmla="*/ 6438980 w 6506836"/>
              <a:gd name="connsiteY1" fmla="*/ 0 h 5753325"/>
              <a:gd name="connsiteX2" fmla="*/ 6439047 w 6506836"/>
              <a:gd name="connsiteY2" fmla="*/ 147 h 5753325"/>
              <a:gd name="connsiteX3" fmla="*/ 6443456 w 6506836"/>
              <a:gd name="connsiteY3" fmla="*/ 130105 h 5753325"/>
              <a:gd name="connsiteX4" fmla="*/ 6447632 w 6506836"/>
              <a:gd name="connsiteY4" fmla="*/ 170016 h 5753325"/>
              <a:gd name="connsiteX5" fmla="*/ 6465936 w 6506836"/>
              <a:gd name="connsiteY5" fmla="*/ 274847 h 5753325"/>
              <a:gd name="connsiteX6" fmla="*/ 6506836 w 6506836"/>
              <a:gd name="connsiteY6" fmla="*/ 331778 h 5753325"/>
              <a:gd name="connsiteX7" fmla="*/ 6488360 w 6506836"/>
              <a:gd name="connsiteY7" fmla="*/ 535865 h 5753325"/>
              <a:gd name="connsiteX8" fmla="*/ 6492864 w 6506836"/>
              <a:gd name="connsiteY8" fmla="*/ 615799 h 5753325"/>
              <a:gd name="connsiteX9" fmla="*/ 6459988 w 6506836"/>
              <a:gd name="connsiteY9" fmla="*/ 707628 h 5753325"/>
              <a:gd name="connsiteX10" fmla="*/ 6453989 w 6506836"/>
              <a:gd name="connsiteY10" fmla="*/ 711876 h 5753325"/>
              <a:gd name="connsiteX11" fmla="*/ 6453209 w 6506836"/>
              <a:gd name="connsiteY11" fmla="*/ 719127 h 5753325"/>
              <a:gd name="connsiteX12" fmla="*/ 6457662 w 6506836"/>
              <a:gd name="connsiteY12" fmla="*/ 723331 h 5753325"/>
              <a:gd name="connsiteX13" fmla="*/ 6447445 w 6506836"/>
              <a:gd name="connsiteY13" fmla="*/ 780003 h 5753325"/>
              <a:gd name="connsiteX14" fmla="*/ 6426552 w 6506836"/>
              <a:gd name="connsiteY14" fmla="*/ 845805 h 5753325"/>
              <a:gd name="connsiteX15" fmla="*/ 6434072 w 6506836"/>
              <a:gd name="connsiteY15" fmla="*/ 910733 h 5753325"/>
              <a:gd name="connsiteX16" fmla="*/ 6432570 w 6506836"/>
              <a:gd name="connsiteY16" fmla="*/ 983394 h 5753325"/>
              <a:gd name="connsiteX17" fmla="*/ 6431878 w 6506836"/>
              <a:gd name="connsiteY17" fmla="*/ 1026728 h 5753325"/>
              <a:gd name="connsiteX18" fmla="*/ 6414269 w 6506836"/>
              <a:gd name="connsiteY18" fmla="*/ 1151111 h 5753325"/>
              <a:gd name="connsiteX19" fmla="*/ 6371722 w 6506836"/>
              <a:gd name="connsiteY19" fmla="*/ 1318080 h 5753325"/>
              <a:gd name="connsiteX20" fmla="*/ 6356023 w 6506836"/>
              <a:gd name="connsiteY20" fmla="*/ 1356227 h 5753325"/>
              <a:gd name="connsiteX21" fmla="*/ 6356157 w 6506836"/>
              <a:gd name="connsiteY21" fmla="*/ 1361967 h 5753325"/>
              <a:gd name="connsiteX22" fmla="*/ 6350613 w 6506836"/>
              <a:gd name="connsiteY22" fmla="*/ 1393569 h 5753325"/>
              <a:gd name="connsiteX23" fmla="*/ 6357062 w 6506836"/>
              <a:gd name="connsiteY23" fmla="*/ 1444071 h 5753325"/>
              <a:gd name="connsiteX24" fmla="*/ 6364832 w 6506836"/>
              <a:gd name="connsiteY24" fmla="*/ 1478763 h 5753325"/>
              <a:gd name="connsiteX25" fmla="*/ 6369745 w 6506836"/>
              <a:gd name="connsiteY25" fmla="*/ 1495680 h 5753325"/>
              <a:gd name="connsiteX26" fmla="*/ 6370898 w 6506836"/>
              <a:gd name="connsiteY26" fmla="*/ 1513331 h 5753325"/>
              <a:gd name="connsiteX27" fmla="*/ 6368801 w 6506836"/>
              <a:gd name="connsiteY27" fmla="*/ 1527414 h 5753325"/>
              <a:gd name="connsiteX28" fmla="*/ 6359177 w 6506836"/>
              <a:gd name="connsiteY28" fmla="*/ 1639513 h 5753325"/>
              <a:gd name="connsiteX29" fmla="*/ 6299489 w 6506836"/>
              <a:gd name="connsiteY29" fmla="*/ 1784860 h 5753325"/>
              <a:gd name="connsiteX30" fmla="*/ 6267878 w 6506836"/>
              <a:gd name="connsiteY30" fmla="*/ 1858572 h 5753325"/>
              <a:gd name="connsiteX31" fmla="*/ 6251146 w 6506836"/>
              <a:gd name="connsiteY31" fmla="*/ 1926167 h 5753325"/>
              <a:gd name="connsiteX32" fmla="*/ 6210686 w 6506836"/>
              <a:gd name="connsiteY32" fmla="*/ 2014834 h 5753325"/>
              <a:gd name="connsiteX33" fmla="*/ 6106652 w 6506836"/>
              <a:gd name="connsiteY33" fmla="*/ 2150572 h 5753325"/>
              <a:gd name="connsiteX34" fmla="*/ 6097813 w 6506836"/>
              <a:gd name="connsiteY34" fmla="*/ 2172208 h 5753325"/>
              <a:gd name="connsiteX35" fmla="*/ 6095990 w 6506836"/>
              <a:gd name="connsiteY35" fmla="*/ 2181185 h 5753325"/>
              <a:gd name="connsiteX36" fmla="*/ 6090126 w 6506836"/>
              <a:gd name="connsiteY36" fmla="*/ 2192533 h 5753325"/>
              <a:gd name="connsiteX37" fmla="*/ 6089503 w 6506836"/>
              <a:gd name="connsiteY37" fmla="*/ 2192543 h 5753325"/>
              <a:gd name="connsiteX38" fmla="*/ 6084946 w 6506836"/>
              <a:gd name="connsiteY38" fmla="*/ 2203694 h 5753325"/>
              <a:gd name="connsiteX39" fmla="*/ 5987861 w 6506836"/>
              <a:gd name="connsiteY39" fmla="*/ 2304868 h 5753325"/>
              <a:gd name="connsiteX40" fmla="*/ 5973439 w 6506836"/>
              <a:gd name="connsiteY40" fmla="*/ 2385635 h 5753325"/>
              <a:gd name="connsiteX41" fmla="*/ 5916727 w 6506836"/>
              <a:gd name="connsiteY41" fmla="*/ 2458777 h 5753325"/>
              <a:gd name="connsiteX42" fmla="*/ 5856524 w 6506836"/>
              <a:gd name="connsiteY42" fmla="*/ 2583281 h 5753325"/>
              <a:gd name="connsiteX43" fmla="*/ 5838091 w 6506836"/>
              <a:gd name="connsiteY43" fmla="*/ 2753474 h 5753325"/>
              <a:gd name="connsiteX44" fmla="*/ 5777471 w 6506836"/>
              <a:gd name="connsiteY44" fmla="*/ 2901570 h 5753325"/>
              <a:gd name="connsiteX45" fmla="*/ 5723992 w 6506836"/>
              <a:gd name="connsiteY45" fmla="*/ 2998752 h 5753325"/>
              <a:gd name="connsiteX46" fmla="*/ 5557886 w 6506836"/>
              <a:gd name="connsiteY46" fmla="*/ 3329735 h 5753325"/>
              <a:gd name="connsiteX47" fmla="*/ 5471501 w 6506836"/>
              <a:gd name="connsiteY47" fmla="*/ 3462221 h 5753325"/>
              <a:gd name="connsiteX48" fmla="*/ 5465154 w 6506836"/>
              <a:gd name="connsiteY48" fmla="*/ 3541065 h 5753325"/>
              <a:gd name="connsiteX49" fmla="*/ 5437889 w 6506836"/>
              <a:gd name="connsiteY49" fmla="*/ 3559927 h 5753325"/>
              <a:gd name="connsiteX50" fmla="*/ 5432770 w 6506836"/>
              <a:gd name="connsiteY50" fmla="*/ 3562948 h 5753325"/>
              <a:gd name="connsiteX51" fmla="*/ 5406795 w 6506836"/>
              <a:gd name="connsiteY51" fmla="*/ 3578594 h 5753325"/>
              <a:gd name="connsiteX52" fmla="*/ 5381495 w 6506836"/>
              <a:gd name="connsiteY52" fmla="*/ 3599883 h 5753325"/>
              <a:gd name="connsiteX53" fmla="*/ 5363689 w 6506836"/>
              <a:gd name="connsiteY53" fmla="*/ 3633299 h 5753325"/>
              <a:gd name="connsiteX54" fmla="*/ 5291870 w 6506836"/>
              <a:gd name="connsiteY54" fmla="*/ 3799039 h 5753325"/>
              <a:gd name="connsiteX55" fmla="*/ 5241600 w 6506836"/>
              <a:gd name="connsiteY55" fmla="*/ 3894238 h 5753325"/>
              <a:gd name="connsiteX56" fmla="*/ 5211041 w 6506836"/>
              <a:gd name="connsiteY56" fmla="*/ 3924184 h 5753325"/>
              <a:gd name="connsiteX57" fmla="*/ 5176073 w 6506836"/>
              <a:gd name="connsiteY57" fmla="*/ 3970179 h 5753325"/>
              <a:gd name="connsiteX58" fmla="*/ 5172826 w 6506836"/>
              <a:gd name="connsiteY58" fmla="*/ 3991773 h 5753325"/>
              <a:gd name="connsiteX59" fmla="*/ 5157053 w 6506836"/>
              <a:gd name="connsiteY59" fmla="*/ 3997708 h 5753325"/>
              <a:gd name="connsiteX60" fmla="*/ 5127922 w 6506836"/>
              <a:gd name="connsiteY60" fmla="*/ 4022660 h 5753325"/>
              <a:gd name="connsiteX61" fmla="*/ 5020872 w 6506836"/>
              <a:gd name="connsiteY61" fmla="*/ 4075951 h 5753325"/>
              <a:gd name="connsiteX62" fmla="*/ 4991410 w 6506836"/>
              <a:gd name="connsiteY62" fmla="*/ 4087598 h 5753325"/>
              <a:gd name="connsiteX63" fmla="*/ 4930112 w 6506836"/>
              <a:gd name="connsiteY63" fmla="*/ 4138459 h 5753325"/>
              <a:gd name="connsiteX64" fmla="*/ 4834224 w 6506836"/>
              <a:gd name="connsiteY64" fmla="*/ 4231643 h 5753325"/>
              <a:gd name="connsiteX65" fmla="*/ 4812599 w 6506836"/>
              <a:gd name="connsiteY65" fmla="*/ 4249449 h 5753325"/>
              <a:gd name="connsiteX66" fmla="*/ 4789188 w 6506836"/>
              <a:gd name="connsiteY66" fmla="*/ 4256678 h 5753325"/>
              <a:gd name="connsiteX67" fmla="*/ 4779554 w 6506836"/>
              <a:gd name="connsiteY67" fmla="*/ 4251313 h 5753325"/>
              <a:gd name="connsiteX68" fmla="*/ 4766885 w 6506836"/>
              <a:gd name="connsiteY68" fmla="*/ 4259812 h 5753325"/>
              <a:gd name="connsiteX69" fmla="*/ 4762510 w 6506836"/>
              <a:gd name="connsiteY69" fmla="*/ 4260383 h 5753325"/>
              <a:gd name="connsiteX70" fmla="*/ 4738416 w 6506836"/>
              <a:gd name="connsiteY70" fmla="*/ 4265355 h 5753325"/>
              <a:gd name="connsiteX71" fmla="*/ 4712007 w 6506836"/>
              <a:gd name="connsiteY71" fmla="*/ 4317892 h 5753325"/>
              <a:gd name="connsiteX72" fmla="*/ 4658930 w 6506836"/>
              <a:gd name="connsiteY72" fmla="*/ 4348041 h 5753325"/>
              <a:gd name="connsiteX73" fmla="*/ 4443526 w 6506836"/>
              <a:gd name="connsiteY73" fmla="*/ 4507851 h 5753325"/>
              <a:gd name="connsiteX74" fmla="*/ 4289766 w 6506836"/>
              <a:gd name="connsiteY74" fmla="*/ 4711450 h 5753325"/>
              <a:gd name="connsiteX75" fmla="*/ 4150870 w 6506836"/>
              <a:gd name="connsiteY75" fmla="*/ 4818480 h 5753325"/>
              <a:gd name="connsiteX76" fmla="*/ 4006639 w 6506836"/>
              <a:gd name="connsiteY76" fmla="*/ 4933815 h 5753325"/>
              <a:gd name="connsiteX77" fmla="*/ 3298210 w 6506836"/>
              <a:gd name="connsiteY77" fmla="*/ 5070790 h 5753325"/>
              <a:gd name="connsiteX78" fmla="*/ 2947678 w 6506836"/>
              <a:gd name="connsiteY78" fmla="*/ 5117869 h 5753325"/>
              <a:gd name="connsiteX79" fmla="*/ 2822169 w 6506836"/>
              <a:gd name="connsiteY79" fmla="*/ 5129396 h 5753325"/>
              <a:gd name="connsiteX80" fmla="*/ 2538773 w 6506836"/>
              <a:gd name="connsiteY80" fmla="*/ 5313397 h 5753325"/>
              <a:gd name="connsiteX81" fmla="*/ 2014500 w 6506836"/>
              <a:gd name="connsiteY81" fmla="*/ 5519744 h 5753325"/>
              <a:gd name="connsiteX82" fmla="*/ 1934391 w 6506836"/>
              <a:gd name="connsiteY82" fmla="*/ 5591335 h 5753325"/>
              <a:gd name="connsiteX83" fmla="*/ 1892550 w 6506836"/>
              <a:gd name="connsiteY83" fmla="*/ 5649708 h 5753325"/>
              <a:gd name="connsiteX84" fmla="*/ 1854769 w 6506836"/>
              <a:gd name="connsiteY84" fmla="*/ 5647691 h 5753325"/>
              <a:gd name="connsiteX85" fmla="*/ 1809461 w 6506836"/>
              <a:gd name="connsiteY85" fmla="*/ 5648628 h 5753325"/>
              <a:gd name="connsiteX86" fmla="*/ 1745150 w 6506836"/>
              <a:gd name="connsiteY86" fmla="*/ 5693879 h 5753325"/>
              <a:gd name="connsiteX87" fmla="*/ 1713375 w 6506836"/>
              <a:gd name="connsiteY87" fmla="*/ 5684672 h 5753325"/>
              <a:gd name="connsiteX88" fmla="*/ 1707808 w 6506836"/>
              <a:gd name="connsiteY88" fmla="*/ 5682611 h 5753325"/>
              <a:gd name="connsiteX89" fmla="*/ 1679313 w 6506836"/>
              <a:gd name="connsiteY89" fmla="*/ 5672360 h 5753325"/>
              <a:gd name="connsiteX90" fmla="*/ 1646933 w 6506836"/>
              <a:gd name="connsiteY90" fmla="*/ 5666227 h 5753325"/>
              <a:gd name="connsiteX91" fmla="*/ 1610055 w 6506836"/>
              <a:gd name="connsiteY91" fmla="*/ 5673643 h 5753325"/>
              <a:gd name="connsiteX92" fmla="*/ 1437641 w 6506836"/>
              <a:gd name="connsiteY92" fmla="*/ 5723266 h 5753325"/>
              <a:gd name="connsiteX93" fmla="*/ 1332869 w 6506836"/>
              <a:gd name="connsiteY93" fmla="*/ 5744752 h 5753325"/>
              <a:gd name="connsiteX94" fmla="*/ 1290525 w 6506836"/>
              <a:gd name="connsiteY94" fmla="*/ 5740036 h 5753325"/>
              <a:gd name="connsiteX95" fmla="*/ 1233107 w 6506836"/>
              <a:gd name="connsiteY95" fmla="*/ 5742106 h 5753325"/>
              <a:gd name="connsiteX96" fmla="*/ 1214532 w 6506836"/>
              <a:gd name="connsiteY96" fmla="*/ 5753325 h 5753325"/>
              <a:gd name="connsiteX97" fmla="*/ 1199955 w 6506836"/>
              <a:gd name="connsiteY97" fmla="*/ 5744831 h 5753325"/>
              <a:gd name="connsiteX98" fmla="*/ 1162337 w 6506836"/>
              <a:gd name="connsiteY98" fmla="*/ 5738048 h 5753325"/>
              <a:gd name="connsiteX99" fmla="*/ 1053457 w 6506836"/>
              <a:gd name="connsiteY99" fmla="*/ 5688676 h 5753325"/>
              <a:gd name="connsiteX100" fmla="*/ 1025798 w 6506836"/>
              <a:gd name="connsiteY100" fmla="*/ 5673166 h 5753325"/>
              <a:gd name="connsiteX101" fmla="*/ 947900 w 6506836"/>
              <a:gd name="connsiteY101" fmla="*/ 5657848 h 5753325"/>
              <a:gd name="connsiteX102" fmla="*/ 815627 w 6506836"/>
              <a:gd name="connsiteY102" fmla="*/ 5642557 h 5753325"/>
              <a:gd name="connsiteX103" fmla="*/ 788251 w 6506836"/>
              <a:gd name="connsiteY103" fmla="*/ 5637065 h 5753325"/>
              <a:gd name="connsiteX104" fmla="*/ 767822 w 6506836"/>
              <a:gd name="connsiteY104" fmla="*/ 5623450 h 5753325"/>
              <a:gd name="connsiteX105" fmla="*/ 765791 w 6506836"/>
              <a:gd name="connsiteY105" fmla="*/ 5612539 h 5753325"/>
              <a:gd name="connsiteX106" fmla="*/ 751230 w 6506836"/>
              <a:gd name="connsiteY106" fmla="*/ 5608092 h 5753325"/>
              <a:gd name="connsiteX107" fmla="*/ 748008 w 6506836"/>
              <a:gd name="connsiteY107" fmla="*/ 5605052 h 5753325"/>
              <a:gd name="connsiteX108" fmla="*/ 728871 w 6506836"/>
              <a:gd name="connsiteY108" fmla="*/ 5589469 h 5753325"/>
              <a:gd name="connsiteX109" fmla="*/ 671898 w 6506836"/>
              <a:gd name="connsiteY109" fmla="*/ 5602363 h 5753325"/>
              <a:gd name="connsiteX110" fmla="*/ 615065 w 6506836"/>
              <a:gd name="connsiteY110" fmla="*/ 5580257 h 5753325"/>
              <a:gd name="connsiteX111" fmla="*/ 355785 w 6506836"/>
              <a:gd name="connsiteY111" fmla="*/ 5514383 h 5753325"/>
              <a:gd name="connsiteX112" fmla="*/ 102269 w 6506836"/>
              <a:gd name="connsiteY112" fmla="*/ 5524347 h 5753325"/>
              <a:gd name="connsiteX113" fmla="*/ 13160 w 6506836"/>
              <a:gd name="connsiteY113" fmla="*/ 5514159 h 5753325"/>
              <a:gd name="connsiteX114" fmla="*/ 0 w 6506836"/>
              <a:gd name="connsiteY114" fmla="*/ 5511735 h 5753325"/>
              <a:gd name="connsiteX115" fmla="*/ 0 w 6506836"/>
              <a:gd name="connsiteY115" fmla="*/ 0 h 5753325"/>
              <a:gd name="connsiteX0" fmla="*/ 0 w 6492864"/>
              <a:gd name="connsiteY0" fmla="*/ 0 h 5753325"/>
              <a:gd name="connsiteX1" fmla="*/ 6438980 w 6492864"/>
              <a:gd name="connsiteY1" fmla="*/ 0 h 5753325"/>
              <a:gd name="connsiteX2" fmla="*/ 6439047 w 6492864"/>
              <a:gd name="connsiteY2" fmla="*/ 147 h 5753325"/>
              <a:gd name="connsiteX3" fmla="*/ 6443456 w 6492864"/>
              <a:gd name="connsiteY3" fmla="*/ 130105 h 5753325"/>
              <a:gd name="connsiteX4" fmla="*/ 6447632 w 6492864"/>
              <a:gd name="connsiteY4" fmla="*/ 170016 h 5753325"/>
              <a:gd name="connsiteX5" fmla="*/ 6465936 w 6492864"/>
              <a:gd name="connsiteY5" fmla="*/ 274847 h 5753325"/>
              <a:gd name="connsiteX6" fmla="*/ 6488360 w 6492864"/>
              <a:gd name="connsiteY6" fmla="*/ 535865 h 5753325"/>
              <a:gd name="connsiteX7" fmla="*/ 6492864 w 6492864"/>
              <a:gd name="connsiteY7" fmla="*/ 615799 h 5753325"/>
              <a:gd name="connsiteX8" fmla="*/ 6459988 w 6492864"/>
              <a:gd name="connsiteY8" fmla="*/ 707628 h 5753325"/>
              <a:gd name="connsiteX9" fmla="*/ 6453989 w 6492864"/>
              <a:gd name="connsiteY9" fmla="*/ 711876 h 5753325"/>
              <a:gd name="connsiteX10" fmla="*/ 6453209 w 6492864"/>
              <a:gd name="connsiteY10" fmla="*/ 719127 h 5753325"/>
              <a:gd name="connsiteX11" fmla="*/ 6457662 w 6492864"/>
              <a:gd name="connsiteY11" fmla="*/ 723331 h 5753325"/>
              <a:gd name="connsiteX12" fmla="*/ 6447445 w 6492864"/>
              <a:gd name="connsiteY12" fmla="*/ 780003 h 5753325"/>
              <a:gd name="connsiteX13" fmla="*/ 6426552 w 6492864"/>
              <a:gd name="connsiteY13" fmla="*/ 845805 h 5753325"/>
              <a:gd name="connsiteX14" fmla="*/ 6434072 w 6492864"/>
              <a:gd name="connsiteY14" fmla="*/ 910733 h 5753325"/>
              <a:gd name="connsiteX15" fmla="*/ 6432570 w 6492864"/>
              <a:gd name="connsiteY15" fmla="*/ 983394 h 5753325"/>
              <a:gd name="connsiteX16" fmla="*/ 6431878 w 6492864"/>
              <a:gd name="connsiteY16" fmla="*/ 1026728 h 5753325"/>
              <a:gd name="connsiteX17" fmla="*/ 6414269 w 6492864"/>
              <a:gd name="connsiteY17" fmla="*/ 1151111 h 5753325"/>
              <a:gd name="connsiteX18" fmla="*/ 6371722 w 6492864"/>
              <a:gd name="connsiteY18" fmla="*/ 1318080 h 5753325"/>
              <a:gd name="connsiteX19" fmla="*/ 6356023 w 6492864"/>
              <a:gd name="connsiteY19" fmla="*/ 1356227 h 5753325"/>
              <a:gd name="connsiteX20" fmla="*/ 6356157 w 6492864"/>
              <a:gd name="connsiteY20" fmla="*/ 1361967 h 5753325"/>
              <a:gd name="connsiteX21" fmla="*/ 6350613 w 6492864"/>
              <a:gd name="connsiteY21" fmla="*/ 1393569 h 5753325"/>
              <a:gd name="connsiteX22" fmla="*/ 6357062 w 6492864"/>
              <a:gd name="connsiteY22" fmla="*/ 1444071 h 5753325"/>
              <a:gd name="connsiteX23" fmla="*/ 6364832 w 6492864"/>
              <a:gd name="connsiteY23" fmla="*/ 1478763 h 5753325"/>
              <a:gd name="connsiteX24" fmla="*/ 6369745 w 6492864"/>
              <a:gd name="connsiteY24" fmla="*/ 1495680 h 5753325"/>
              <a:gd name="connsiteX25" fmla="*/ 6370898 w 6492864"/>
              <a:gd name="connsiteY25" fmla="*/ 1513331 h 5753325"/>
              <a:gd name="connsiteX26" fmla="*/ 6368801 w 6492864"/>
              <a:gd name="connsiteY26" fmla="*/ 1527414 h 5753325"/>
              <a:gd name="connsiteX27" fmla="*/ 6359177 w 6492864"/>
              <a:gd name="connsiteY27" fmla="*/ 1639513 h 5753325"/>
              <a:gd name="connsiteX28" fmla="*/ 6299489 w 6492864"/>
              <a:gd name="connsiteY28" fmla="*/ 1784860 h 5753325"/>
              <a:gd name="connsiteX29" fmla="*/ 6267878 w 6492864"/>
              <a:gd name="connsiteY29" fmla="*/ 1858572 h 5753325"/>
              <a:gd name="connsiteX30" fmla="*/ 6251146 w 6492864"/>
              <a:gd name="connsiteY30" fmla="*/ 1926167 h 5753325"/>
              <a:gd name="connsiteX31" fmla="*/ 6210686 w 6492864"/>
              <a:gd name="connsiteY31" fmla="*/ 2014834 h 5753325"/>
              <a:gd name="connsiteX32" fmla="*/ 6106652 w 6492864"/>
              <a:gd name="connsiteY32" fmla="*/ 2150572 h 5753325"/>
              <a:gd name="connsiteX33" fmla="*/ 6097813 w 6492864"/>
              <a:gd name="connsiteY33" fmla="*/ 2172208 h 5753325"/>
              <a:gd name="connsiteX34" fmla="*/ 6095990 w 6492864"/>
              <a:gd name="connsiteY34" fmla="*/ 2181185 h 5753325"/>
              <a:gd name="connsiteX35" fmla="*/ 6090126 w 6492864"/>
              <a:gd name="connsiteY35" fmla="*/ 2192533 h 5753325"/>
              <a:gd name="connsiteX36" fmla="*/ 6089503 w 6492864"/>
              <a:gd name="connsiteY36" fmla="*/ 2192543 h 5753325"/>
              <a:gd name="connsiteX37" fmla="*/ 6084946 w 6492864"/>
              <a:gd name="connsiteY37" fmla="*/ 2203694 h 5753325"/>
              <a:gd name="connsiteX38" fmla="*/ 5987861 w 6492864"/>
              <a:gd name="connsiteY38" fmla="*/ 2304868 h 5753325"/>
              <a:gd name="connsiteX39" fmla="*/ 5973439 w 6492864"/>
              <a:gd name="connsiteY39" fmla="*/ 2385635 h 5753325"/>
              <a:gd name="connsiteX40" fmla="*/ 5916727 w 6492864"/>
              <a:gd name="connsiteY40" fmla="*/ 2458777 h 5753325"/>
              <a:gd name="connsiteX41" fmla="*/ 5856524 w 6492864"/>
              <a:gd name="connsiteY41" fmla="*/ 2583281 h 5753325"/>
              <a:gd name="connsiteX42" fmla="*/ 5838091 w 6492864"/>
              <a:gd name="connsiteY42" fmla="*/ 2753474 h 5753325"/>
              <a:gd name="connsiteX43" fmla="*/ 5777471 w 6492864"/>
              <a:gd name="connsiteY43" fmla="*/ 2901570 h 5753325"/>
              <a:gd name="connsiteX44" fmla="*/ 5723992 w 6492864"/>
              <a:gd name="connsiteY44" fmla="*/ 2998752 h 5753325"/>
              <a:gd name="connsiteX45" fmla="*/ 5557886 w 6492864"/>
              <a:gd name="connsiteY45" fmla="*/ 3329735 h 5753325"/>
              <a:gd name="connsiteX46" fmla="*/ 5471501 w 6492864"/>
              <a:gd name="connsiteY46" fmla="*/ 3462221 h 5753325"/>
              <a:gd name="connsiteX47" fmla="*/ 5465154 w 6492864"/>
              <a:gd name="connsiteY47" fmla="*/ 3541065 h 5753325"/>
              <a:gd name="connsiteX48" fmla="*/ 5437889 w 6492864"/>
              <a:gd name="connsiteY48" fmla="*/ 3559927 h 5753325"/>
              <a:gd name="connsiteX49" fmla="*/ 5432770 w 6492864"/>
              <a:gd name="connsiteY49" fmla="*/ 3562948 h 5753325"/>
              <a:gd name="connsiteX50" fmla="*/ 5406795 w 6492864"/>
              <a:gd name="connsiteY50" fmla="*/ 3578594 h 5753325"/>
              <a:gd name="connsiteX51" fmla="*/ 5381495 w 6492864"/>
              <a:gd name="connsiteY51" fmla="*/ 3599883 h 5753325"/>
              <a:gd name="connsiteX52" fmla="*/ 5363689 w 6492864"/>
              <a:gd name="connsiteY52" fmla="*/ 3633299 h 5753325"/>
              <a:gd name="connsiteX53" fmla="*/ 5291870 w 6492864"/>
              <a:gd name="connsiteY53" fmla="*/ 3799039 h 5753325"/>
              <a:gd name="connsiteX54" fmla="*/ 5241600 w 6492864"/>
              <a:gd name="connsiteY54" fmla="*/ 3894238 h 5753325"/>
              <a:gd name="connsiteX55" fmla="*/ 5211041 w 6492864"/>
              <a:gd name="connsiteY55" fmla="*/ 3924184 h 5753325"/>
              <a:gd name="connsiteX56" fmla="*/ 5176073 w 6492864"/>
              <a:gd name="connsiteY56" fmla="*/ 3970179 h 5753325"/>
              <a:gd name="connsiteX57" fmla="*/ 5172826 w 6492864"/>
              <a:gd name="connsiteY57" fmla="*/ 3991773 h 5753325"/>
              <a:gd name="connsiteX58" fmla="*/ 5157053 w 6492864"/>
              <a:gd name="connsiteY58" fmla="*/ 3997708 h 5753325"/>
              <a:gd name="connsiteX59" fmla="*/ 5127922 w 6492864"/>
              <a:gd name="connsiteY59" fmla="*/ 4022660 h 5753325"/>
              <a:gd name="connsiteX60" fmla="*/ 5020872 w 6492864"/>
              <a:gd name="connsiteY60" fmla="*/ 4075951 h 5753325"/>
              <a:gd name="connsiteX61" fmla="*/ 4991410 w 6492864"/>
              <a:gd name="connsiteY61" fmla="*/ 4087598 h 5753325"/>
              <a:gd name="connsiteX62" fmla="*/ 4930112 w 6492864"/>
              <a:gd name="connsiteY62" fmla="*/ 4138459 h 5753325"/>
              <a:gd name="connsiteX63" fmla="*/ 4834224 w 6492864"/>
              <a:gd name="connsiteY63" fmla="*/ 4231643 h 5753325"/>
              <a:gd name="connsiteX64" fmla="*/ 4812599 w 6492864"/>
              <a:gd name="connsiteY64" fmla="*/ 4249449 h 5753325"/>
              <a:gd name="connsiteX65" fmla="*/ 4789188 w 6492864"/>
              <a:gd name="connsiteY65" fmla="*/ 4256678 h 5753325"/>
              <a:gd name="connsiteX66" fmla="*/ 4779554 w 6492864"/>
              <a:gd name="connsiteY66" fmla="*/ 4251313 h 5753325"/>
              <a:gd name="connsiteX67" fmla="*/ 4766885 w 6492864"/>
              <a:gd name="connsiteY67" fmla="*/ 4259812 h 5753325"/>
              <a:gd name="connsiteX68" fmla="*/ 4762510 w 6492864"/>
              <a:gd name="connsiteY68" fmla="*/ 4260383 h 5753325"/>
              <a:gd name="connsiteX69" fmla="*/ 4738416 w 6492864"/>
              <a:gd name="connsiteY69" fmla="*/ 4265355 h 5753325"/>
              <a:gd name="connsiteX70" fmla="*/ 4712007 w 6492864"/>
              <a:gd name="connsiteY70" fmla="*/ 4317892 h 5753325"/>
              <a:gd name="connsiteX71" fmla="*/ 4658930 w 6492864"/>
              <a:gd name="connsiteY71" fmla="*/ 4348041 h 5753325"/>
              <a:gd name="connsiteX72" fmla="*/ 4443526 w 6492864"/>
              <a:gd name="connsiteY72" fmla="*/ 4507851 h 5753325"/>
              <a:gd name="connsiteX73" fmla="*/ 4289766 w 6492864"/>
              <a:gd name="connsiteY73" fmla="*/ 4711450 h 5753325"/>
              <a:gd name="connsiteX74" fmla="*/ 4150870 w 6492864"/>
              <a:gd name="connsiteY74" fmla="*/ 4818480 h 5753325"/>
              <a:gd name="connsiteX75" fmla="*/ 4006639 w 6492864"/>
              <a:gd name="connsiteY75" fmla="*/ 4933815 h 5753325"/>
              <a:gd name="connsiteX76" fmla="*/ 3298210 w 6492864"/>
              <a:gd name="connsiteY76" fmla="*/ 5070790 h 5753325"/>
              <a:gd name="connsiteX77" fmla="*/ 2947678 w 6492864"/>
              <a:gd name="connsiteY77" fmla="*/ 5117869 h 5753325"/>
              <a:gd name="connsiteX78" fmla="*/ 2822169 w 6492864"/>
              <a:gd name="connsiteY78" fmla="*/ 5129396 h 5753325"/>
              <a:gd name="connsiteX79" fmla="*/ 2538773 w 6492864"/>
              <a:gd name="connsiteY79" fmla="*/ 5313397 h 5753325"/>
              <a:gd name="connsiteX80" fmla="*/ 2014500 w 6492864"/>
              <a:gd name="connsiteY80" fmla="*/ 5519744 h 5753325"/>
              <a:gd name="connsiteX81" fmla="*/ 1934391 w 6492864"/>
              <a:gd name="connsiteY81" fmla="*/ 5591335 h 5753325"/>
              <a:gd name="connsiteX82" fmla="*/ 1892550 w 6492864"/>
              <a:gd name="connsiteY82" fmla="*/ 5649708 h 5753325"/>
              <a:gd name="connsiteX83" fmla="*/ 1854769 w 6492864"/>
              <a:gd name="connsiteY83" fmla="*/ 5647691 h 5753325"/>
              <a:gd name="connsiteX84" fmla="*/ 1809461 w 6492864"/>
              <a:gd name="connsiteY84" fmla="*/ 5648628 h 5753325"/>
              <a:gd name="connsiteX85" fmla="*/ 1745150 w 6492864"/>
              <a:gd name="connsiteY85" fmla="*/ 5693879 h 5753325"/>
              <a:gd name="connsiteX86" fmla="*/ 1713375 w 6492864"/>
              <a:gd name="connsiteY86" fmla="*/ 5684672 h 5753325"/>
              <a:gd name="connsiteX87" fmla="*/ 1707808 w 6492864"/>
              <a:gd name="connsiteY87" fmla="*/ 5682611 h 5753325"/>
              <a:gd name="connsiteX88" fmla="*/ 1679313 w 6492864"/>
              <a:gd name="connsiteY88" fmla="*/ 5672360 h 5753325"/>
              <a:gd name="connsiteX89" fmla="*/ 1646933 w 6492864"/>
              <a:gd name="connsiteY89" fmla="*/ 5666227 h 5753325"/>
              <a:gd name="connsiteX90" fmla="*/ 1610055 w 6492864"/>
              <a:gd name="connsiteY90" fmla="*/ 5673643 h 5753325"/>
              <a:gd name="connsiteX91" fmla="*/ 1437641 w 6492864"/>
              <a:gd name="connsiteY91" fmla="*/ 5723266 h 5753325"/>
              <a:gd name="connsiteX92" fmla="*/ 1332869 w 6492864"/>
              <a:gd name="connsiteY92" fmla="*/ 5744752 h 5753325"/>
              <a:gd name="connsiteX93" fmla="*/ 1290525 w 6492864"/>
              <a:gd name="connsiteY93" fmla="*/ 5740036 h 5753325"/>
              <a:gd name="connsiteX94" fmla="*/ 1233107 w 6492864"/>
              <a:gd name="connsiteY94" fmla="*/ 5742106 h 5753325"/>
              <a:gd name="connsiteX95" fmla="*/ 1214532 w 6492864"/>
              <a:gd name="connsiteY95" fmla="*/ 5753325 h 5753325"/>
              <a:gd name="connsiteX96" fmla="*/ 1199955 w 6492864"/>
              <a:gd name="connsiteY96" fmla="*/ 5744831 h 5753325"/>
              <a:gd name="connsiteX97" fmla="*/ 1162337 w 6492864"/>
              <a:gd name="connsiteY97" fmla="*/ 5738048 h 5753325"/>
              <a:gd name="connsiteX98" fmla="*/ 1053457 w 6492864"/>
              <a:gd name="connsiteY98" fmla="*/ 5688676 h 5753325"/>
              <a:gd name="connsiteX99" fmla="*/ 1025798 w 6492864"/>
              <a:gd name="connsiteY99" fmla="*/ 5673166 h 5753325"/>
              <a:gd name="connsiteX100" fmla="*/ 947900 w 6492864"/>
              <a:gd name="connsiteY100" fmla="*/ 5657848 h 5753325"/>
              <a:gd name="connsiteX101" fmla="*/ 815627 w 6492864"/>
              <a:gd name="connsiteY101" fmla="*/ 5642557 h 5753325"/>
              <a:gd name="connsiteX102" fmla="*/ 788251 w 6492864"/>
              <a:gd name="connsiteY102" fmla="*/ 5637065 h 5753325"/>
              <a:gd name="connsiteX103" fmla="*/ 767822 w 6492864"/>
              <a:gd name="connsiteY103" fmla="*/ 5623450 h 5753325"/>
              <a:gd name="connsiteX104" fmla="*/ 765791 w 6492864"/>
              <a:gd name="connsiteY104" fmla="*/ 5612539 h 5753325"/>
              <a:gd name="connsiteX105" fmla="*/ 751230 w 6492864"/>
              <a:gd name="connsiteY105" fmla="*/ 5608092 h 5753325"/>
              <a:gd name="connsiteX106" fmla="*/ 748008 w 6492864"/>
              <a:gd name="connsiteY106" fmla="*/ 5605052 h 5753325"/>
              <a:gd name="connsiteX107" fmla="*/ 728871 w 6492864"/>
              <a:gd name="connsiteY107" fmla="*/ 5589469 h 5753325"/>
              <a:gd name="connsiteX108" fmla="*/ 671898 w 6492864"/>
              <a:gd name="connsiteY108" fmla="*/ 5602363 h 5753325"/>
              <a:gd name="connsiteX109" fmla="*/ 615065 w 6492864"/>
              <a:gd name="connsiteY109" fmla="*/ 5580257 h 5753325"/>
              <a:gd name="connsiteX110" fmla="*/ 355785 w 6492864"/>
              <a:gd name="connsiteY110" fmla="*/ 5514383 h 5753325"/>
              <a:gd name="connsiteX111" fmla="*/ 102269 w 6492864"/>
              <a:gd name="connsiteY111" fmla="*/ 5524347 h 5753325"/>
              <a:gd name="connsiteX112" fmla="*/ 13160 w 6492864"/>
              <a:gd name="connsiteY112" fmla="*/ 5514159 h 5753325"/>
              <a:gd name="connsiteX113" fmla="*/ 0 w 6492864"/>
              <a:gd name="connsiteY113" fmla="*/ 5511735 h 5753325"/>
              <a:gd name="connsiteX114" fmla="*/ 0 w 6492864"/>
              <a:gd name="connsiteY114" fmla="*/ 0 h 5753325"/>
              <a:gd name="connsiteX0" fmla="*/ 0 w 6492864"/>
              <a:gd name="connsiteY0" fmla="*/ 0 h 5753325"/>
              <a:gd name="connsiteX1" fmla="*/ 6438980 w 6492864"/>
              <a:gd name="connsiteY1" fmla="*/ 0 h 5753325"/>
              <a:gd name="connsiteX2" fmla="*/ 6439047 w 6492864"/>
              <a:gd name="connsiteY2" fmla="*/ 147 h 5753325"/>
              <a:gd name="connsiteX3" fmla="*/ 6443456 w 6492864"/>
              <a:gd name="connsiteY3" fmla="*/ 130105 h 5753325"/>
              <a:gd name="connsiteX4" fmla="*/ 6447632 w 6492864"/>
              <a:gd name="connsiteY4" fmla="*/ 170016 h 5753325"/>
              <a:gd name="connsiteX5" fmla="*/ 6396598 w 6492864"/>
              <a:gd name="connsiteY5" fmla="*/ 274847 h 5753325"/>
              <a:gd name="connsiteX6" fmla="*/ 6488360 w 6492864"/>
              <a:gd name="connsiteY6" fmla="*/ 535865 h 5753325"/>
              <a:gd name="connsiteX7" fmla="*/ 6492864 w 6492864"/>
              <a:gd name="connsiteY7" fmla="*/ 615799 h 5753325"/>
              <a:gd name="connsiteX8" fmla="*/ 6459988 w 6492864"/>
              <a:gd name="connsiteY8" fmla="*/ 707628 h 5753325"/>
              <a:gd name="connsiteX9" fmla="*/ 6453989 w 6492864"/>
              <a:gd name="connsiteY9" fmla="*/ 711876 h 5753325"/>
              <a:gd name="connsiteX10" fmla="*/ 6453209 w 6492864"/>
              <a:gd name="connsiteY10" fmla="*/ 719127 h 5753325"/>
              <a:gd name="connsiteX11" fmla="*/ 6457662 w 6492864"/>
              <a:gd name="connsiteY11" fmla="*/ 723331 h 5753325"/>
              <a:gd name="connsiteX12" fmla="*/ 6447445 w 6492864"/>
              <a:gd name="connsiteY12" fmla="*/ 780003 h 5753325"/>
              <a:gd name="connsiteX13" fmla="*/ 6426552 w 6492864"/>
              <a:gd name="connsiteY13" fmla="*/ 845805 h 5753325"/>
              <a:gd name="connsiteX14" fmla="*/ 6434072 w 6492864"/>
              <a:gd name="connsiteY14" fmla="*/ 910733 h 5753325"/>
              <a:gd name="connsiteX15" fmla="*/ 6432570 w 6492864"/>
              <a:gd name="connsiteY15" fmla="*/ 983394 h 5753325"/>
              <a:gd name="connsiteX16" fmla="*/ 6431878 w 6492864"/>
              <a:gd name="connsiteY16" fmla="*/ 1026728 h 5753325"/>
              <a:gd name="connsiteX17" fmla="*/ 6414269 w 6492864"/>
              <a:gd name="connsiteY17" fmla="*/ 1151111 h 5753325"/>
              <a:gd name="connsiteX18" fmla="*/ 6371722 w 6492864"/>
              <a:gd name="connsiteY18" fmla="*/ 1318080 h 5753325"/>
              <a:gd name="connsiteX19" fmla="*/ 6356023 w 6492864"/>
              <a:gd name="connsiteY19" fmla="*/ 1356227 h 5753325"/>
              <a:gd name="connsiteX20" fmla="*/ 6356157 w 6492864"/>
              <a:gd name="connsiteY20" fmla="*/ 1361967 h 5753325"/>
              <a:gd name="connsiteX21" fmla="*/ 6350613 w 6492864"/>
              <a:gd name="connsiteY21" fmla="*/ 1393569 h 5753325"/>
              <a:gd name="connsiteX22" fmla="*/ 6357062 w 6492864"/>
              <a:gd name="connsiteY22" fmla="*/ 1444071 h 5753325"/>
              <a:gd name="connsiteX23" fmla="*/ 6364832 w 6492864"/>
              <a:gd name="connsiteY23" fmla="*/ 1478763 h 5753325"/>
              <a:gd name="connsiteX24" fmla="*/ 6369745 w 6492864"/>
              <a:gd name="connsiteY24" fmla="*/ 1495680 h 5753325"/>
              <a:gd name="connsiteX25" fmla="*/ 6370898 w 6492864"/>
              <a:gd name="connsiteY25" fmla="*/ 1513331 h 5753325"/>
              <a:gd name="connsiteX26" fmla="*/ 6368801 w 6492864"/>
              <a:gd name="connsiteY26" fmla="*/ 1527414 h 5753325"/>
              <a:gd name="connsiteX27" fmla="*/ 6359177 w 6492864"/>
              <a:gd name="connsiteY27" fmla="*/ 1639513 h 5753325"/>
              <a:gd name="connsiteX28" fmla="*/ 6299489 w 6492864"/>
              <a:gd name="connsiteY28" fmla="*/ 1784860 h 5753325"/>
              <a:gd name="connsiteX29" fmla="*/ 6267878 w 6492864"/>
              <a:gd name="connsiteY29" fmla="*/ 1858572 h 5753325"/>
              <a:gd name="connsiteX30" fmla="*/ 6251146 w 6492864"/>
              <a:gd name="connsiteY30" fmla="*/ 1926167 h 5753325"/>
              <a:gd name="connsiteX31" fmla="*/ 6210686 w 6492864"/>
              <a:gd name="connsiteY31" fmla="*/ 2014834 h 5753325"/>
              <a:gd name="connsiteX32" fmla="*/ 6106652 w 6492864"/>
              <a:gd name="connsiteY32" fmla="*/ 2150572 h 5753325"/>
              <a:gd name="connsiteX33" fmla="*/ 6097813 w 6492864"/>
              <a:gd name="connsiteY33" fmla="*/ 2172208 h 5753325"/>
              <a:gd name="connsiteX34" fmla="*/ 6095990 w 6492864"/>
              <a:gd name="connsiteY34" fmla="*/ 2181185 h 5753325"/>
              <a:gd name="connsiteX35" fmla="*/ 6090126 w 6492864"/>
              <a:gd name="connsiteY35" fmla="*/ 2192533 h 5753325"/>
              <a:gd name="connsiteX36" fmla="*/ 6089503 w 6492864"/>
              <a:gd name="connsiteY36" fmla="*/ 2192543 h 5753325"/>
              <a:gd name="connsiteX37" fmla="*/ 6084946 w 6492864"/>
              <a:gd name="connsiteY37" fmla="*/ 2203694 h 5753325"/>
              <a:gd name="connsiteX38" fmla="*/ 5987861 w 6492864"/>
              <a:gd name="connsiteY38" fmla="*/ 2304868 h 5753325"/>
              <a:gd name="connsiteX39" fmla="*/ 5973439 w 6492864"/>
              <a:gd name="connsiteY39" fmla="*/ 2385635 h 5753325"/>
              <a:gd name="connsiteX40" fmla="*/ 5916727 w 6492864"/>
              <a:gd name="connsiteY40" fmla="*/ 2458777 h 5753325"/>
              <a:gd name="connsiteX41" fmla="*/ 5856524 w 6492864"/>
              <a:gd name="connsiteY41" fmla="*/ 2583281 h 5753325"/>
              <a:gd name="connsiteX42" fmla="*/ 5838091 w 6492864"/>
              <a:gd name="connsiteY42" fmla="*/ 2753474 h 5753325"/>
              <a:gd name="connsiteX43" fmla="*/ 5777471 w 6492864"/>
              <a:gd name="connsiteY43" fmla="*/ 2901570 h 5753325"/>
              <a:gd name="connsiteX44" fmla="*/ 5723992 w 6492864"/>
              <a:gd name="connsiteY44" fmla="*/ 2998752 h 5753325"/>
              <a:gd name="connsiteX45" fmla="*/ 5557886 w 6492864"/>
              <a:gd name="connsiteY45" fmla="*/ 3329735 h 5753325"/>
              <a:gd name="connsiteX46" fmla="*/ 5471501 w 6492864"/>
              <a:gd name="connsiteY46" fmla="*/ 3462221 h 5753325"/>
              <a:gd name="connsiteX47" fmla="*/ 5465154 w 6492864"/>
              <a:gd name="connsiteY47" fmla="*/ 3541065 h 5753325"/>
              <a:gd name="connsiteX48" fmla="*/ 5437889 w 6492864"/>
              <a:gd name="connsiteY48" fmla="*/ 3559927 h 5753325"/>
              <a:gd name="connsiteX49" fmla="*/ 5432770 w 6492864"/>
              <a:gd name="connsiteY49" fmla="*/ 3562948 h 5753325"/>
              <a:gd name="connsiteX50" fmla="*/ 5406795 w 6492864"/>
              <a:gd name="connsiteY50" fmla="*/ 3578594 h 5753325"/>
              <a:gd name="connsiteX51" fmla="*/ 5381495 w 6492864"/>
              <a:gd name="connsiteY51" fmla="*/ 3599883 h 5753325"/>
              <a:gd name="connsiteX52" fmla="*/ 5363689 w 6492864"/>
              <a:gd name="connsiteY52" fmla="*/ 3633299 h 5753325"/>
              <a:gd name="connsiteX53" fmla="*/ 5291870 w 6492864"/>
              <a:gd name="connsiteY53" fmla="*/ 3799039 h 5753325"/>
              <a:gd name="connsiteX54" fmla="*/ 5241600 w 6492864"/>
              <a:gd name="connsiteY54" fmla="*/ 3894238 h 5753325"/>
              <a:gd name="connsiteX55" fmla="*/ 5211041 w 6492864"/>
              <a:gd name="connsiteY55" fmla="*/ 3924184 h 5753325"/>
              <a:gd name="connsiteX56" fmla="*/ 5176073 w 6492864"/>
              <a:gd name="connsiteY56" fmla="*/ 3970179 h 5753325"/>
              <a:gd name="connsiteX57" fmla="*/ 5172826 w 6492864"/>
              <a:gd name="connsiteY57" fmla="*/ 3991773 h 5753325"/>
              <a:gd name="connsiteX58" fmla="*/ 5157053 w 6492864"/>
              <a:gd name="connsiteY58" fmla="*/ 3997708 h 5753325"/>
              <a:gd name="connsiteX59" fmla="*/ 5127922 w 6492864"/>
              <a:gd name="connsiteY59" fmla="*/ 4022660 h 5753325"/>
              <a:gd name="connsiteX60" fmla="*/ 5020872 w 6492864"/>
              <a:gd name="connsiteY60" fmla="*/ 4075951 h 5753325"/>
              <a:gd name="connsiteX61" fmla="*/ 4991410 w 6492864"/>
              <a:gd name="connsiteY61" fmla="*/ 4087598 h 5753325"/>
              <a:gd name="connsiteX62" fmla="*/ 4930112 w 6492864"/>
              <a:gd name="connsiteY62" fmla="*/ 4138459 h 5753325"/>
              <a:gd name="connsiteX63" fmla="*/ 4834224 w 6492864"/>
              <a:gd name="connsiteY63" fmla="*/ 4231643 h 5753325"/>
              <a:gd name="connsiteX64" fmla="*/ 4812599 w 6492864"/>
              <a:gd name="connsiteY64" fmla="*/ 4249449 h 5753325"/>
              <a:gd name="connsiteX65" fmla="*/ 4789188 w 6492864"/>
              <a:gd name="connsiteY65" fmla="*/ 4256678 h 5753325"/>
              <a:gd name="connsiteX66" fmla="*/ 4779554 w 6492864"/>
              <a:gd name="connsiteY66" fmla="*/ 4251313 h 5753325"/>
              <a:gd name="connsiteX67" fmla="*/ 4766885 w 6492864"/>
              <a:gd name="connsiteY67" fmla="*/ 4259812 h 5753325"/>
              <a:gd name="connsiteX68" fmla="*/ 4762510 w 6492864"/>
              <a:gd name="connsiteY68" fmla="*/ 4260383 h 5753325"/>
              <a:gd name="connsiteX69" fmla="*/ 4738416 w 6492864"/>
              <a:gd name="connsiteY69" fmla="*/ 4265355 h 5753325"/>
              <a:gd name="connsiteX70" fmla="*/ 4712007 w 6492864"/>
              <a:gd name="connsiteY70" fmla="*/ 4317892 h 5753325"/>
              <a:gd name="connsiteX71" fmla="*/ 4658930 w 6492864"/>
              <a:gd name="connsiteY71" fmla="*/ 4348041 h 5753325"/>
              <a:gd name="connsiteX72" fmla="*/ 4443526 w 6492864"/>
              <a:gd name="connsiteY72" fmla="*/ 4507851 h 5753325"/>
              <a:gd name="connsiteX73" fmla="*/ 4289766 w 6492864"/>
              <a:gd name="connsiteY73" fmla="*/ 4711450 h 5753325"/>
              <a:gd name="connsiteX74" fmla="*/ 4150870 w 6492864"/>
              <a:gd name="connsiteY74" fmla="*/ 4818480 h 5753325"/>
              <a:gd name="connsiteX75" fmla="*/ 4006639 w 6492864"/>
              <a:gd name="connsiteY75" fmla="*/ 4933815 h 5753325"/>
              <a:gd name="connsiteX76" fmla="*/ 3298210 w 6492864"/>
              <a:gd name="connsiteY76" fmla="*/ 5070790 h 5753325"/>
              <a:gd name="connsiteX77" fmla="*/ 2947678 w 6492864"/>
              <a:gd name="connsiteY77" fmla="*/ 5117869 h 5753325"/>
              <a:gd name="connsiteX78" fmla="*/ 2822169 w 6492864"/>
              <a:gd name="connsiteY78" fmla="*/ 5129396 h 5753325"/>
              <a:gd name="connsiteX79" fmla="*/ 2538773 w 6492864"/>
              <a:gd name="connsiteY79" fmla="*/ 5313397 h 5753325"/>
              <a:gd name="connsiteX80" fmla="*/ 2014500 w 6492864"/>
              <a:gd name="connsiteY80" fmla="*/ 5519744 h 5753325"/>
              <a:gd name="connsiteX81" fmla="*/ 1934391 w 6492864"/>
              <a:gd name="connsiteY81" fmla="*/ 5591335 h 5753325"/>
              <a:gd name="connsiteX82" fmla="*/ 1892550 w 6492864"/>
              <a:gd name="connsiteY82" fmla="*/ 5649708 h 5753325"/>
              <a:gd name="connsiteX83" fmla="*/ 1854769 w 6492864"/>
              <a:gd name="connsiteY83" fmla="*/ 5647691 h 5753325"/>
              <a:gd name="connsiteX84" fmla="*/ 1809461 w 6492864"/>
              <a:gd name="connsiteY84" fmla="*/ 5648628 h 5753325"/>
              <a:gd name="connsiteX85" fmla="*/ 1745150 w 6492864"/>
              <a:gd name="connsiteY85" fmla="*/ 5693879 h 5753325"/>
              <a:gd name="connsiteX86" fmla="*/ 1713375 w 6492864"/>
              <a:gd name="connsiteY86" fmla="*/ 5684672 h 5753325"/>
              <a:gd name="connsiteX87" fmla="*/ 1707808 w 6492864"/>
              <a:gd name="connsiteY87" fmla="*/ 5682611 h 5753325"/>
              <a:gd name="connsiteX88" fmla="*/ 1679313 w 6492864"/>
              <a:gd name="connsiteY88" fmla="*/ 5672360 h 5753325"/>
              <a:gd name="connsiteX89" fmla="*/ 1646933 w 6492864"/>
              <a:gd name="connsiteY89" fmla="*/ 5666227 h 5753325"/>
              <a:gd name="connsiteX90" fmla="*/ 1610055 w 6492864"/>
              <a:gd name="connsiteY90" fmla="*/ 5673643 h 5753325"/>
              <a:gd name="connsiteX91" fmla="*/ 1437641 w 6492864"/>
              <a:gd name="connsiteY91" fmla="*/ 5723266 h 5753325"/>
              <a:gd name="connsiteX92" fmla="*/ 1332869 w 6492864"/>
              <a:gd name="connsiteY92" fmla="*/ 5744752 h 5753325"/>
              <a:gd name="connsiteX93" fmla="*/ 1290525 w 6492864"/>
              <a:gd name="connsiteY93" fmla="*/ 5740036 h 5753325"/>
              <a:gd name="connsiteX94" fmla="*/ 1233107 w 6492864"/>
              <a:gd name="connsiteY94" fmla="*/ 5742106 h 5753325"/>
              <a:gd name="connsiteX95" fmla="*/ 1214532 w 6492864"/>
              <a:gd name="connsiteY95" fmla="*/ 5753325 h 5753325"/>
              <a:gd name="connsiteX96" fmla="*/ 1199955 w 6492864"/>
              <a:gd name="connsiteY96" fmla="*/ 5744831 h 5753325"/>
              <a:gd name="connsiteX97" fmla="*/ 1162337 w 6492864"/>
              <a:gd name="connsiteY97" fmla="*/ 5738048 h 5753325"/>
              <a:gd name="connsiteX98" fmla="*/ 1053457 w 6492864"/>
              <a:gd name="connsiteY98" fmla="*/ 5688676 h 5753325"/>
              <a:gd name="connsiteX99" fmla="*/ 1025798 w 6492864"/>
              <a:gd name="connsiteY99" fmla="*/ 5673166 h 5753325"/>
              <a:gd name="connsiteX100" fmla="*/ 947900 w 6492864"/>
              <a:gd name="connsiteY100" fmla="*/ 5657848 h 5753325"/>
              <a:gd name="connsiteX101" fmla="*/ 815627 w 6492864"/>
              <a:gd name="connsiteY101" fmla="*/ 5642557 h 5753325"/>
              <a:gd name="connsiteX102" fmla="*/ 788251 w 6492864"/>
              <a:gd name="connsiteY102" fmla="*/ 5637065 h 5753325"/>
              <a:gd name="connsiteX103" fmla="*/ 767822 w 6492864"/>
              <a:gd name="connsiteY103" fmla="*/ 5623450 h 5753325"/>
              <a:gd name="connsiteX104" fmla="*/ 765791 w 6492864"/>
              <a:gd name="connsiteY104" fmla="*/ 5612539 h 5753325"/>
              <a:gd name="connsiteX105" fmla="*/ 751230 w 6492864"/>
              <a:gd name="connsiteY105" fmla="*/ 5608092 h 5753325"/>
              <a:gd name="connsiteX106" fmla="*/ 748008 w 6492864"/>
              <a:gd name="connsiteY106" fmla="*/ 5605052 h 5753325"/>
              <a:gd name="connsiteX107" fmla="*/ 728871 w 6492864"/>
              <a:gd name="connsiteY107" fmla="*/ 5589469 h 5753325"/>
              <a:gd name="connsiteX108" fmla="*/ 671898 w 6492864"/>
              <a:gd name="connsiteY108" fmla="*/ 5602363 h 5753325"/>
              <a:gd name="connsiteX109" fmla="*/ 615065 w 6492864"/>
              <a:gd name="connsiteY109" fmla="*/ 5580257 h 5753325"/>
              <a:gd name="connsiteX110" fmla="*/ 355785 w 6492864"/>
              <a:gd name="connsiteY110" fmla="*/ 5514383 h 5753325"/>
              <a:gd name="connsiteX111" fmla="*/ 102269 w 6492864"/>
              <a:gd name="connsiteY111" fmla="*/ 5524347 h 5753325"/>
              <a:gd name="connsiteX112" fmla="*/ 13160 w 6492864"/>
              <a:gd name="connsiteY112" fmla="*/ 5514159 h 5753325"/>
              <a:gd name="connsiteX113" fmla="*/ 0 w 6492864"/>
              <a:gd name="connsiteY113" fmla="*/ 5511735 h 5753325"/>
              <a:gd name="connsiteX114" fmla="*/ 0 w 6492864"/>
              <a:gd name="connsiteY114" fmla="*/ 0 h 5753325"/>
              <a:gd name="connsiteX0" fmla="*/ 0 w 6492864"/>
              <a:gd name="connsiteY0" fmla="*/ 0 h 5753325"/>
              <a:gd name="connsiteX1" fmla="*/ 6438980 w 6492864"/>
              <a:gd name="connsiteY1" fmla="*/ 0 h 5753325"/>
              <a:gd name="connsiteX2" fmla="*/ 6439047 w 6492864"/>
              <a:gd name="connsiteY2" fmla="*/ 147 h 5753325"/>
              <a:gd name="connsiteX3" fmla="*/ 6443456 w 6492864"/>
              <a:gd name="connsiteY3" fmla="*/ 130105 h 5753325"/>
              <a:gd name="connsiteX4" fmla="*/ 6447632 w 6492864"/>
              <a:gd name="connsiteY4" fmla="*/ 170016 h 5753325"/>
              <a:gd name="connsiteX5" fmla="*/ 6396598 w 6492864"/>
              <a:gd name="connsiteY5" fmla="*/ 274847 h 5753325"/>
              <a:gd name="connsiteX6" fmla="*/ 6375685 w 6492864"/>
              <a:gd name="connsiteY6" fmla="*/ 535865 h 5753325"/>
              <a:gd name="connsiteX7" fmla="*/ 6492864 w 6492864"/>
              <a:gd name="connsiteY7" fmla="*/ 615799 h 5753325"/>
              <a:gd name="connsiteX8" fmla="*/ 6459988 w 6492864"/>
              <a:gd name="connsiteY8" fmla="*/ 707628 h 5753325"/>
              <a:gd name="connsiteX9" fmla="*/ 6453989 w 6492864"/>
              <a:gd name="connsiteY9" fmla="*/ 711876 h 5753325"/>
              <a:gd name="connsiteX10" fmla="*/ 6453209 w 6492864"/>
              <a:gd name="connsiteY10" fmla="*/ 719127 h 5753325"/>
              <a:gd name="connsiteX11" fmla="*/ 6457662 w 6492864"/>
              <a:gd name="connsiteY11" fmla="*/ 723331 h 5753325"/>
              <a:gd name="connsiteX12" fmla="*/ 6447445 w 6492864"/>
              <a:gd name="connsiteY12" fmla="*/ 780003 h 5753325"/>
              <a:gd name="connsiteX13" fmla="*/ 6426552 w 6492864"/>
              <a:gd name="connsiteY13" fmla="*/ 845805 h 5753325"/>
              <a:gd name="connsiteX14" fmla="*/ 6434072 w 6492864"/>
              <a:gd name="connsiteY14" fmla="*/ 910733 h 5753325"/>
              <a:gd name="connsiteX15" fmla="*/ 6432570 w 6492864"/>
              <a:gd name="connsiteY15" fmla="*/ 983394 h 5753325"/>
              <a:gd name="connsiteX16" fmla="*/ 6431878 w 6492864"/>
              <a:gd name="connsiteY16" fmla="*/ 1026728 h 5753325"/>
              <a:gd name="connsiteX17" fmla="*/ 6414269 w 6492864"/>
              <a:gd name="connsiteY17" fmla="*/ 1151111 h 5753325"/>
              <a:gd name="connsiteX18" fmla="*/ 6371722 w 6492864"/>
              <a:gd name="connsiteY18" fmla="*/ 1318080 h 5753325"/>
              <a:gd name="connsiteX19" fmla="*/ 6356023 w 6492864"/>
              <a:gd name="connsiteY19" fmla="*/ 1356227 h 5753325"/>
              <a:gd name="connsiteX20" fmla="*/ 6356157 w 6492864"/>
              <a:gd name="connsiteY20" fmla="*/ 1361967 h 5753325"/>
              <a:gd name="connsiteX21" fmla="*/ 6350613 w 6492864"/>
              <a:gd name="connsiteY21" fmla="*/ 1393569 h 5753325"/>
              <a:gd name="connsiteX22" fmla="*/ 6357062 w 6492864"/>
              <a:gd name="connsiteY22" fmla="*/ 1444071 h 5753325"/>
              <a:gd name="connsiteX23" fmla="*/ 6364832 w 6492864"/>
              <a:gd name="connsiteY23" fmla="*/ 1478763 h 5753325"/>
              <a:gd name="connsiteX24" fmla="*/ 6369745 w 6492864"/>
              <a:gd name="connsiteY24" fmla="*/ 1495680 h 5753325"/>
              <a:gd name="connsiteX25" fmla="*/ 6370898 w 6492864"/>
              <a:gd name="connsiteY25" fmla="*/ 1513331 h 5753325"/>
              <a:gd name="connsiteX26" fmla="*/ 6368801 w 6492864"/>
              <a:gd name="connsiteY26" fmla="*/ 1527414 h 5753325"/>
              <a:gd name="connsiteX27" fmla="*/ 6359177 w 6492864"/>
              <a:gd name="connsiteY27" fmla="*/ 1639513 h 5753325"/>
              <a:gd name="connsiteX28" fmla="*/ 6299489 w 6492864"/>
              <a:gd name="connsiteY28" fmla="*/ 1784860 h 5753325"/>
              <a:gd name="connsiteX29" fmla="*/ 6267878 w 6492864"/>
              <a:gd name="connsiteY29" fmla="*/ 1858572 h 5753325"/>
              <a:gd name="connsiteX30" fmla="*/ 6251146 w 6492864"/>
              <a:gd name="connsiteY30" fmla="*/ 1926167 h 5753325"/>
              <a:gd name="connsiteX31" fmla="*/ 6210686 w 6492864"/>
              <a:gd name="connsiteY31" fmla="*/ 2014834 h 5753325"/>
              <a:gd name="connsiteX32" fmla="*/ 6106652 w 6492864"/>
              <a:gd name="connsiteY32" fmla="*/ 2150572 h 5753325"/>
              <a:gd name="connsiteX33" fmla="*/ 6097813 w 6492864"/>
              <a:gd name="connsiteY33" fmla="*/ 2172208 h 5753325"/>
              <a:gd name="connsiteX34" fmla="*/ 6095990 w 6492864"/>
              <a:gd name="connsiteY34" fmla="*/ 2181185 h 5753325"/>
              <a:gd name="connsiteX35" fmla="*/ 6090126 w 6492864"/>
              <a:gd name="connsiteY35" fmla="*/ 2192533 h 5753325"/>
              <a:gd name="connsiteX36" fmla="*/ 6089503 w 6492864"/>
              <a:gd name="connsiteY36" fmla="*/ 2192543 h 5753325"/>
              <a:gd name="connsiteX37" fmla="*/ 6084946 w 6492864"/>
              <a:gd name="connsiteY37" fmla="*/ 2203694 h 5753325"/>
              <a:gd name="connsiteX38" fmla="*/ 5987861 w 6492864"/>
              <a:gd name="connsiteY38" fmla="*/ 2304868 h 5753325"/>
              <a:gd name="connsiteX39" fmla="*/ 5973439 w 6492864"/>
              <a:gd name="connsiteY39" fmla="*/ 2385635 h 5753325"/>
              <a:gd name="connsiteX40" fmla="*/ 5916727 w 6492864"/>
              <a:gd name="connsiteY40" fmla="*/ 2458777 h 5753325"/>
              <a:gd name="connsiteX41" fmla="*/ 5856524 w 6492864"/>
              <a:gd name="connsiteY41" fmla="*/ 2583281 h 5753325"/>
              <a:gd name="connsiteX42" fmla="*/ 5838091 w 6492864"/>
              <a:gd name="connsiteY42" fmla="*/ 2753474 h 5753325"/>
              <a:gd name="connsiteX43" fmla="*/ 5777471 w 6492864"/>
              <a:gd name="connsiteY43" fmla="*/ 2901570 h 5753325"/>
              <a:gd name="connsiteX44" fmla="*/ 5723992 w 6492864"/>
              <a:gd name="connsiteY44" fmla="*/ 2998752 h 5753325"/>
              <a:gd name="connsiteX45" fmla="*/ 5557886 w 6492864"/>
              <a:gd name="connsiteY45" fmla="*/ 3329735 h 5753325"/>
              <a:gd name="connsiteX46" fmla="*/ 5471501 w 6492864"/>
              <a:gd name="connsiteY46" fmla="*/ 3462221 h 5753325"/>
              <a:gd name="connsiteX47" fmla="*/ 5465154 w 6492864"/>
              <a:gd name="connsiteY47" fmla="*/ 3541065 h 5753325"/>
              <a:gd name="connsiteX48" fmla="*/ 5437889 w 6492864"/>
              <a:gd name="connsiteY48" fmla="*/ 3559927 h 5753325"/>
              <a:gd name="connsiteX49" fmla="*/ 5432770 w 6492864"/>
              <a:gd name="connsiteY49" fmla="*/ 3562948 h 5753325"/>
              <a:gd name="connsiteX50" fmla="*/ 5406795 w 6492864"/>
              <a:gd name="connsiteY50" fmla="*/ 3578594 h 5753325"/>
              <a:gd name="connsiteX51" fmla="*/ 5381495 w 6492864"/>
              <a:gd name="connsiteY51" fmla="*/ 3599883 h 5753325"/>
              <a:gd name="connsiteX52" fmla="*/ 5363689 w 6492864"/>
              <a:gd name="connsiteY52" fmla="*/ 3633299 h 5753325"/>
              <a:gd name="connsiteX53" fmla="*/ 5291870 w 6492864"/>
              <a:gd name="connsiteY53" fmla="*/ 3799039 h 5753325"/>
              <a:gd name="connsiteX54" fmla="*/ 5241600 w 6492864"/>
              <a:gd name="connsiteY54" fmla="*/ 3894238 h 5753325"/>
              <a:gd name="connsiteX55" fmla="*/ 5211041 w 6492864"/>
              <a:gd name="connsiteY55" fmla="*/ 3924184 h 5753325"/>
              <a:gd name="connsiteX56" fmla="*/ 5176073 w 6492864"/>
              <a:gd name="connsiteY56" fmla="*/ 3970179 h 5753325"/>
              <a:gd name="connsiteX57" fmla="*/ 5172826 w 6492864"/>
              <a:gd name="connsiteY57" fmla="*/ 3991773 h 5753325"/>
              <a:gd name="connsiteX58" fmla="*/ 5157053 w 6492864"/>
              <a:gd name="connsiteY58" fmla="*/ 3997708 h 5753325"/>
              <a:gd name="connsiteX59" fmla="*/ 5127922 w 6492864"/>
              <a:gd name="connsiteY59" fmla="*/ 4022660 h 5753325"/>
              <a:gd name="connsiteX60" fmla="*/ 5020872 w 6492864"/>
              <a:gd name="connsiteY60" fmla="*/ 4075951 h 5753325"/>
              <a:gd name="connsiteX61" fmla="*/ 4991410 w 6492864"/>
              <a:gd name="connsiteY61" fmla="*/ 4087598 h 5753325"/>
              <a:gd name="connsiteX62" fmla="*/ 4930112 w 6492864"/>
              <a:gd name="connsiteY62" fmla="*/ 4138459 h 5753325"/>
              <a:gd name="connsiteX63" fmla="*/ 4834224 w 6492864"/>
              <a:gd name="connsiteY63" fmla="*/ 4231643 h 5753325"/>
              <a:gd name="connsiteX64" fmla="*/ 4812599 w 6492864"/>
              <a:gd name="connsiteY64" fmla="*/ 4249449 h 5753325"/>
              <a:gd name="connsiteX65" fmla="*/ 4789188 w 6492864"/>
              <a:gd name="connsiteY65" fmla="*/ 4256678 h 5753325"/>
              <a:gd name="connsiteX66" fmla="*/ 4779554 w 6492864"/>
              <a:gd name="connsiteY66" fmla="*/ 4251313 h 5753325"/>
              <a:gd name="connsiteX67" fmla="*/ 4766885 w 6492864"/>
              <a:gd name="connsiteY67" fmla="*/ 4259812 h 5753325"/>
              <a:gd name="connsiteX68" fmla="*/ 4762510 w 6492864"/>
              <a:gd name="connsiteY68" fmla="*/ 4260383 h 5753325"/>
              <a:gd name="connsiteX69" fmla="*/ 4738416 w 6492864"/>
              <a:gd name="connsiteY69" fmla="*/ 4265355 h 5753325"/>
              <a:gd name="connsiteX70" fmla="*/ 4712007 w 6492864"/>
              <a:gd name="connsiteY70" fmla="*/ 4317892 h 5753325"/>
              <a:gd name="connsiteX71" fmla="*/ 4658930 w 6492864"/>
              <a:gd name="connsiteY71" fmla="*/ 4348041 h 5753325"/>
              <a:gd name="connsiteX72" fmla="*/ 4443526 w 6492864"/>
              <a:gd name="connsiteY72" fmla="*/ 4507851 h 5753325"/>
              <a:gd name="connsiteX73" fmla="*/ 4289766 w 6492864"/>
              <a:gd name="connsiteY73" fmla="*/ 4711450 h 5753325"/>
              <a:gd name="connsiteX74" fmla="*/ 4150870 w 6492864"/>
              <a:gd name="connsiteY74" fmla="*/ 4818480 h 5753325"/>
              <a:gd name="connsiteX75" fmla="*/ 4006639 w 6492864"/>
              <a:gd name="connsiteY75" fmla="*/ 4933815 h 5753325"/>
              <a:gd name="connsiteX76" fmla="*/ 3298210 w 6492864"/>
              <a:gd name="connsiteY76" fmla="*/ 5070790 h 5753325"/>
              <a:gd name="connsiteX77" fmla="*/ 2947678 w 6492864"/>
              <a:gd name="connsiteY77" fmla="*/ 5117869 h 5753325"/>
              <a:gd name="connsiteX78" fmla="*/ 2822169 w 6492864"/>
              <a:gd name="connsiteY78" fmla="*/ 5129396 h 5753325"/>
              <a:gd name="connsiteX79" fmla="*/ 2538773 w 6492864"/>
              <a:gd name="connsiteY79" fmla="*/ 5313397 h 5753325"/>
              <a:gd name="connsiteX80" fmla="*/ 2014500 w 6492864"/>
              <a:gd name="connsiteY80" fmla="*/ 5519744 h 5753325"/>
              <a:gd name="connsiteX81" fmla="*/ 1934391 w 6492864"/>
              <a:gd name="connsiteY81" fmla="*/ 5591335 h 5753325"/>
              <a:gd name="connsiteX82" fmla="*/ 1892550 w 6492864"/>
              <a:gd name="connsiteY82" fmla="*/ 5649708 h 5753325"/>
              <a:gd name="connsiteX83" fmla="*/ 1854769 w 6492864"/>
              <a:gd name="connsiteY83" fmla="*/ 5647691 h 5753325"/>
              <a:gd name="connsiteX84" fmla="*/ 1809461 w 6492864"/>
              <a:gd name="connsiteY84" fmla="*/ 5648628 h 5753325"/>
              <a:gd name="connsiteX85" fmla="*/ 1745150 w 6492864"/>
              <a:gd name="connsiteY85" fmla="*/ 5693879 h 5753325"/>
              <a:gd name="connsiteX86" fmla="*/ 1713375 w 6492864"/>
              <a:gd name="connsiteY86" fmla="*/ 5684672 h 5753325"/>
              <a:gd name="connsiteX87" fmla="*/ 1707808 w 6492864"/>
              <a:gd name="connsiteY87" fmla="*/ 5682611 h 5753325"/>
              <a:gd name="connsiteX88" fmla="*/ 1679313 w 6492864"/>
              <a:gd name="connsiteY88" fmla="*/ 5672360 h 5753325"/>
              <a:gd name="connsiteX89" fmla="*/ 1646933 w 6492864"/>
              <a:gd name="connsiteY89" fmla="*/ 5666227 h 5753325"/>
              <a:gd name="connsiteX90" fmla="*/ 1610055 w 6492864"/>
              <a:gd name="connsiteY90" fmla="*/ 5673643 h 5753325"/>
              <a:gd name="connsiteX91" fmla="*/ 1437641 w 6492864"/>
              <a:gd name="connsiteY91" fmla="*/ 5723266 h 5753325"/>
              <a:gd name="connsiteX92" fmla="*/ 1332869 w 6492864"/>
              <a:gd name="connsiteY92" fmla="*/ 5744752 h 5753325"/>
              <a:gd name="connsiteX93" fmla="*/ 1290525 w 6492864"/>
              <a:gd name="connsiteY93" fmla="*/ 5740036 h 5753325"/>
              <a:gd name="connsiteX94" fmla="*/ 1233107 w 6492864"/>
              <a:gd name="connsiteY94" fmla="*/ 5742106 h 5753325"/>
              <a:gd name="connsiteX95" fmla="*/ 1214532 w 6492864"/>
              <a:gd name="connsiteY95" fmla="*/ 5753325 h 5753325"/>
              <a:gd name="connsiteX96" fmla="*/ 1199955 w 6492864"/>
              <a:gd name="connsiteY96" fmla="*/ 5744831 h 5753325"/>
              <a:gd name="connsiteX97" fmla="*/ 1162337 w 6492864"/>
              <a:gd name="connsiteY97" fmla="*/ 5738048 h 5753325"/>
              <a:gd name="connsiteX98" fmla="*/ 1053457 w 6492864"/>
              <a:gd name="connsiteY98" fmla="*/ 5688676 h 5753325"/>
              <a:gd name="connsiteX99" fmla="*/ 1025798 w 6492864"/>
              <a:gd name="connsiteY99" fmla="*/ 5673166 h 5753325"/>
              <a:gd name="connsiteX100" fmla="*/ 947900 w 6492864"/>
              <a:gd name="connsiteY100" fmla="*/ 5657848 h 5753325"/>
              <a:gd name="connsiteX101" fmla="*/ 815627 w 6492864"/>
              <a:gd name="connsiteY101" fmla="*/ 5642557 h 5753325"/>
              <a:gd name="connsiteX102" fmla="*/ 788251 w 6492864"/>
              <a:gd name="connsiteY102" fmla="*/ 5637065 h 5753325"/>
              <a:gd name="connsiteX103" fmla="*/ 767822 w 6492864"/>
              <a:gd name="connsiteY103" fmla="*/ 5623450 h 5753325"/>
              <a:gd name="connsiteX104" fmla="*/ 765791 w 6492864"/>
              <a:gd name="connsiteY104" fmla="*/ 5612539 h 5753325"/>
              <a:gd name="connsiteX105" fmla="*/ 751230 w 6492864"/>
              <a:gd name="connsiteY105" fmla="*/ 5608092 h 5753325"/>
              <a:gd name="connsiteX106" fmla="*/ 748008 w 6492864"/>
              <a:gd name="connsiteY106" fmla="*/ 5605052 h 5753325"/>
              <a:gd name="connsiteX107" fmla="*/ 728871 w 6492864"/>
              <a:gd name="connsiteY107" fmla="*/ 5589469 h 5753325"/>
              <a:gd name="connsiteX108" fmla="*/ 671898 w 6492864"/>
              <a:gd name="connsiteY108" fmla="*/ 5602363 h 5753325"/>
              <a:gd name="connsiteX109" fmla="*/ 615065 w 6492864"/>
              <a:gd name="connsiteY109" fmla="*/ 5580257 h 5753325"/>
              <a:gd name="connsiteX110" fmla="*/ 355785 w 6492864"/>
              <a:gd name="connsiteY110" fmla="*/ 5514383 h 5753325"/>
              <a:gd name="connsiteX111" fmla="*/ 102269 w 6492864"/>
              <a:gd name="connsiteY111" fmla="*/ 5524347 h 5753325"/>
              <a:gd name="connsiteX112" fmla="*/ 13160 w 6492864"/>
              <a:gd name="connsiteY112" fmla="*/ 5514159 h 5753325"/>
              <a:gd name="connsiteX113" fmla="*/ 0 w 6492864"/>
              <a:gd name="connsiteY113" fmla="*/ 5511735 h 5753325"/>
              <a:gd name="connsiteX114" fmla="*/ 0 w 6492864"/>
              <a:gd name="connsiteY114" fmla="*/ 0 h 5753325"/>
              <a:gd name="connsiteX0" fmla="*/ 0 w 6462955"/>
              <a:gd name="connsiteY0" fmla="*/ 0 h 5753325"/>
              <a:gd name="connsiteX1" fmla="*/ 6438980 w 6462955"/>
              <a:gd name="connsiteY1" fmla="*/ 0 h 5753325"/>
              <a:gd name="connsiteX2" fmla="*/ 6439047 w 6462955"/>
              <a:gd name="connsiteY2" fmla="*/ 147 h 5753325"/>
              <a:gd name="connsiteX3" fmla="*/ 6443456 w 6462955"/>
              <a:gd name="connsiteY3" fmla="*/ 130105 h 5753325"/>
              <a:gd name="connsiteX4" fmla="*/ 6447632 w 6462955"/>
              <a:gd name="connsiteY4" fmla="*/ 170016 h 5753325"/>
              <a:gd name="connsiteX5" fmla="*/ 6396598 w 6462955"/>
              <a:gd name="connsiteY5" fmla="*/ 274847 h 5753325"/>
              <a:gd name="connsiteX6" fmla="*/ 6375685 w 6462955"/>
              <a:gd name="connsiteY6" fmla="*/ 535865 h 5753325"/>
              <a:gd name="connsiteX7" fmla="*/ 6354187 w 6462955"/>
              <a:gd name="connsiteY7" fmla="*/ 615799 h 5753325"/>
              <a:gd name="connsiteX8" fmla="*/ 6459988 w 6462955"/>
              <a:gd name="connsiteY8" fmla="*/ 707628 h 5753325"/>
              <a:gd name="connsiteX9" fmla="*/ 6453989 w 6462955"/>
              <a:gd name="connsiteY9" fmla="*/ 711876 h 5753325"/>
              <a:gd name="connsiteX10" fmla="*/ 6453209 w 6462955"/>
              <a:gd name="connsiteY10" fmla="*/ 719127 h 5753325"/>
              <a:gd name="connsiteX11" fmla="*/ 6457662 w 6462955"/>
              <a:gd name="connsiteY11" fmla="*/ 723331 h 5753325"/>
              <a:gd name="connsiteX12" fmla="*/ 6447445 w 6462955"/>
              <a:gd name="connsiteY12" fmla="*/ 780003 h 5753325"/>
              <a:gd name="connsiteX13" fmla="*/ 6426552 w 6462955"/>
              <a:gd name="connsiteY13" fmla="*/ 845805 h 5753325"/>
              <a:gd name="connsiteX14" fmla="*/ 6434072 w 6462955"/>
              <a:gd name="connsiteY14" fmla="*/ 910733 h 5753325"/>
              <a:gd name="connsiteX15" fmla="*/ 6432570 w 6462955"/>
              <a:gd name="connsiteY15" fmla="*/ 983394 h 5753325"/>
              <a:gd name="connsiteX16" fmla="*/ 6431878 w 6462955"/>
              <a:gd name="connsiteY16" fmla="*/ 1026728 h 5753325"/>
              <a:gd name="connsiteX17" fmla="*/ 6414269 w 6462955"/>
              <a:gd name="connsiteY17" fmla="*/ 1151111 h 5753325"/>
              <a:gd name="connsiteX18" fmla="*/ 6371722 w 6462955"/>
              <a:gd name="connsiteY18" fmla="*/ 1318080 h 5753325"/>
              <a:gd name="connsiteX19" fmla="*/ 6356023 w 6462955"/>
              <a:gd name="connsiteY19" fmla="*/ 1356227 h 5753325"/>
              <a:gd name="connsiteX20" fmla="*/ 6356157 w 6462955"/>
              <a:gd name="connsiteY20" fmla="*/ 1361967 h 5753325"/>
              <a:gd name="connsiteX21" fmla="*/ 6350613 w 6462955"/>
              <a:gd name="connsiteY21" fmla="*/ 1393569 h 5753325"/>
              <a:gd name="connsiteX22" fmla="*/ 6357062 w 6462955"/>
              <a:gd name="connsiteY22" fmla="*/ 1444071 h 5753325"/>
              <a:gd name="connsiteX23" fmla="*/ 6364832 w 6462955"/>
              <a:gd name="connsiteY23" fmla="*/ 1478763 h 5753325"/>
              <a:gd name="connsiteX24" fmla="*/ 6369745 w 6462955"/>
              <a:gd name="connsiteY24" fmla="*/ 1495680 h 5753325"/>
              <a:gd name="connsiteX25" fmla="*/ 6370898 w 6462955"/>
              <a:gd name="connsiteY25" fmla="*/ 1513331 h 5753325"/>
              <a:gd name="connsiteX26" fmla="*/ 6368801 w 6462955"/>
              <a:gd name="connsiteY26" fmla="*/ 1527414 h 5753325"/>
              <a:gd name="connsiteX27" fmla="*/ 6359177 w 6462955"/>
              <a:gd name="connsiteY27" fmla="*/ 1639513 h 5753325"/>
              <a:gd name="connsiteX28" fmla="*/ 6299489 w 6462955"/>
              <a:gd name="connsiteY28" fmla="*/ 1784860 h 5753325"/>
              <a:gd name="connsiteX29" fmla="*/ 6267878 w 6462955"/>
              <a:gd name="connsiteY29" fmla="*/ 1858572 h 5753325"/>
              <a:gd name="connsiteX30" fmla="*/ 6251146 w 6462955"/>
              <a:gd name="connsiteY30" fmla="*/ 1926167 h 5753325"/>
              <a:gd name="connsiteX31" fmla="*/ 6210686 w 6462955"/>
              <a:gd name="connsiteY31" fmla="*/ 2014834 h 5753325"/>
              <a:gd name="connsiteX32" fmla="*/ 6106652 w 6462955"/>
              <a:gd name="connsiteY32" fmla="*/ 2150572 h 5753325"/>
              <a:gd name="connsiteX33" fmla="*/ 6097813 w 6462955"/>
              <a:gd name="connsiteY33" fmla="*/ 2172208 h 5753325"/>
              <a:gd name="connsiteX34" fmla="*/ 6095990 w 6462955"/>
              <a:gd name="connsiteY34" fmla="*/ 2181185 h 5753325"/>
              <a:gd name="connsiteX35" fmla="*/ 6090126 w 6462955"/>
              <a:gd name="connsiteY35" fmla="*/ 2192533 h 5753325"/>
              <a:gd name="connsiteX36" fmla="*/ 6089503 w 6462955"/>
              <a:gd name="connsiteY36" fmla="*/ 2192543 h 5753325"/>
              <a:gd name="connsiteX37" fmla="*/ 6084946 w 6462955"/>
              <a:gd name="connsiteY37" fmla="*/ 2203694 h 5753325"/>
              <a:gd name="connsiteX38" fmla="*/ 5987861 w 6462955"/>
              <a:gd name="connsiteY38" fmla="*/ 2304868 h 5753325"/>
              <a:gd name="connsiteX39" fmla="*/ 5973439 w 6462955"/>
              <a:gd name="connsiteY39" fmla="*/ 2385635 h 5753325"/>
              <a:gd name="connsiteX40" fmla="*/ 5916727 w 6462955"/>
              <a:gd name="connsiteY40" fmla="*/ 2458777 h 5753325"/>
              <a:gd name="connsiteX41" fmla="*/ 5856524 w 6462955"/>
              <a:gd name="connsiteY41" fmla="*/ 2583281 h 5753325"/>
              <a:gd name="connsiteX42" fmla="*/ 5838091 w 6462955"/>
              <a:gd name="connsiteY42" fmla="*/ 2753474 h 5753325"/>
              <a:gd name="connsiteX43" fmla="*/ 5777471 w 6462955"/>
              <a:gd name="connsiteY43" fmla="*/ 2901570 h 5753325"/>
              <a:gd name="connsiteX44" fmla="*/ 5723992 w 6462955"/>
              <a:gd name="connsiteY44" fmla="*/ 2998752 h 5753325"/>
              <a:gd name="connsiteX45" fmla="*/ 5557886 w 6462955"/>
              <a:gd name="connsiteY45" fmla="*/ 3329735 h 5753325"/>
              <a:gd name="connsiteX46" fmla="*/ 5471501 w 6462955"/>
              <a:gd name="connsiteY46" fmla="*/ 3462221 h 5753325"/>
              <a:gd name="connsiteX47" fmla="*/ 5465154 w 6462955"/>
              <a:gd name="connsiteY47" fmla="*/ 3541065 h 5753325"/>
              <a:gd name="connsiteX48" fmla="*/ 5437889 w 6462955"/>
              <a:gd name="connsiteY48" fmla="*/ 3559927 h 5753325"/>
              <a:gd name="connsiteX49" fmla="*/ 5432770 w 6462955"/>
              <a:gd name="connsiteY49" fmla="*/ 3562948 h 5753325"/>
              <a:gd name="connsiteX50" fmla="*/ 5406795 w 6462955"/>
              <a:gd name="connsiteY50" fmla="*/ 3578594 h 5753325"/>
              <a:gd name="connsiteX51" fmla="*/ 5381495 w 6462955"/>
              <a:gd name="connsiteY51" fmla="*/ 3599883 h 5753325"/>
              <a:gd name="connsiteX52" fmla="*/ 5363689 w 6462955"/>
              <a:gd name="connsiteY52" fmla="*/ 3633299 h 5753325"/>
              <a:gd name="connsiteX53" fmla="*/ 5291870 w 6462955"/>
              <a:gd name="connsiteY53" fmla="*/ 3799039 h 5753325"/>
              <a:gd name="connsiteX54" fmla="*/ 5241600 w 6462955"/>
              <a:gd name="connsiteY54" fmla="*/ 3894238 h 5753325"/>
              <a:gd name="connsiteX55" fmla="*/ 5211041 w 6462955"/>
              <a:gd name="connsiteY55" fmla="*/ 3924184 h 5753325"/>
              <a:gd name="connsiteX56" fmla="*/ 5176073 w 6462955"/>
              <a:gd name="connsiteY56" fmla="*/ 3970179 h 5753325"/>
              <a:gd name="connsiteX57" fmla="*/ 5172826 w 6462955"/>
              <a:gd name="connsiteY57" fmla="*/ 3991773 h 5753325"/>
              <a:gd name="connsiteX58" fmla="*/ 5157053 w 6462955"/>
              <a:gd name="connsiteY58" fmla="*/ 3997708 h 5753325"/>
              <a:gd name="connsiteX59" fmla="*/ 5127922 w 6462955"/>
              <a:gd name="connsiteY59" fmla="*/ 4022660 h 5753325"/>
              <a:gd name="connsiteX60" fmla="*/ 5020872 w 6462955"/>
              <a:gd name="connsiteY60" fmla="*/ 4075951 h 5753325"/>
              <a:gd name="connsiteX61" fmla="*/ 4991410 w 6462955"/>
              <a:gd name="connsiteY61" fmla="*/ 4087598 h 5753325"/>
              <a:gd name="connsiteX62" fmla="*/ 4930112 w 6462955"/>
              <a:gd name="connsiteY62" fmla="*/ 4138459 h 5753325"/>
              <a:gd name="connsiteX63" fmla="*/ 4834224 w 6462955"/>
              <a:gd name="connsiteY63" fmla="*/ 4231643 h 5753325"/>
              <a:gd name="connsiteX64" fmla="*/ 4812599 w 6462955"/>
              <a:gd name="connsiteY64" fmla="*/ 4249449 h 5753325"/>
              <a:gd name="connsiteX65" fmla="*/ 4789188 w 6462955"/>
              <a:gd name="connsiteY65" fmla="*/ 4256678 h 5753325"/>
              <a:gd name="connsiteX66" fmla="*/ 4779554 w 6462955"/>
              <a:gd name="connsiteY66" fmla="*/ 4251313 h 5753325"/>
              <a:gd name="connsiteX67" fmla="*/ 4766885 w 6462955"/>
              <a:gd name="connsiteY67" fmla="*/ 4259812 h 5753325"/>
              <a:gd name="connsiteX68" fmla="*/ 4762510 w 6462955"/>
              <a:gd name="connsiteY68" fmla="*/ 4260383 h 5753325"/>
              <a:gd name="connsiteX69" fmla="*/ 4738416 w 6462955"/>
              <a:gd name="connsiteY69" fmla="*/ 4265355 h 5753325"/>
              <a:gd name="connsiteX70" fmla="*/ 4712007 w 6462955"/>
              <a:gd name="connsiteY70" fmla="*/ 4317892 h 5753325"/>
              <a:gd name="connsiteX71" fmla="*/ 4658930 w 6462955"/>
              <a:gd name="connsiteY71" fmla="*/ 4348041 h 5753325"/>
              <a:gd name="connsiteX72" fmla="*/ 4443526 w 6462955"/>
              <a:gd name="connsiteY72" fmla="*/ 4507851 h 5753325"/>
              <a:gd name="connsiteX73" fmla="*/ 4289766 w 6462955"/>
              <a:gd name="connsiteY73" fmla="*/ 4711450 h 5753325"/>
              <a:gd name="connsiteX74" fmla="*/ 4150870 w 6462955"/>
              <a:gd name="connsiteY74" fmla="*/ 4818480 h 5753325"/>
              <a:gd name="connsiteX75" fmla="*/ 4006639 w 6462955"/>
              <a:gd name="connsiteY75" fmla="*/ 4933815 h 5753325"/>
              <a:gd name="connsiteX76" fmla="*/ 3298210 w 6462955"/>
              <a:gd name="connsiteY76" fmla="*/ 5070790 h 5753325"/>
              <a:gd name="connsiteX77" fmla="*/ 2947678 w 6462955"/>
              <a:gd name="connsiteY77" fmla="*/ 5117869 h 5753325"/>
              <a:gd name="connsiteX78" fmla="*/ 2822169 w 6462955"/>
              <a:gd name="connsiteY78" fmla="*/ 5129396 h 5753325"/>
              <a:gd name="connsiteX79" fmla="*/ 2538773 w 6462955"/>
              <a:gd name="connsiteY79" fmla="*/ 5313397 h 5753325"/>
              <a:gd name="connsiteX80" fmla="*/ 2014500 w 6462955"/>
              <a:gd name="connsiteY80" fmla="*/ 5519744 h 5753325"/>
              <a:gd name="connsiteX81" fmla="*/ 1934391 w 6462955"/>
              <a:gd name="connsiteY81" fmla="*/ 5591335 h 5753325"/>
              <a:gd name="connsiteX82" fmla="*/ 1892550 w 6462955"/>
              <a:gd name="connsiteY82" fmla="*/ 5649708 h 5753325"/>
              <a:gd name="connsiteX83" fmla="*/ 1854769 w 6462955"/>
              <a:gd name="connsiteY83" fmla="*/ 5647691 h 5753325"/>
              <a:gd name="connsiteX84" fmla="*/ 1809461 w 6462955"/>
              <a:gd name="connsiteY84" fmla="*/ 5648628 h 5753325"/>
              <a:gd name="connsiteX85" fmla="*/ 1745150 w 6462955"/>
              <a:gd name="connsiteY85" fmla="*/ 5693879 h 5753325"/>
              <a:gd name="connsiteX86" fmla="*/ 1713375 w 6462955"/>
              <a:gd name="connsiteY86" fmla="*/ 5684672 h 5753325"/>
              <a:gd name="connsiteX87" fmla="*/ 1707808 w 6462955"/>
              <a:gd name="connsiteY87" fmla="*/ 5682611 h 5753325"/>
              <a:gd name="connsiteX88" fmla="*/ 1679313 w 6462955"/>
              <a:gd name="connsiteY88" fmla="*/ 5672360 h 5753325"/>
              <a:gd name="connsiteX89" fmla="*/ 1646933 w 6462955"/>
              <a:gd name="connsiteY89" fmla="*/ 5666227 h 5753325"/>
              <a:gd name="connsiteX90" fmla="*/ 1610055 w 6462955"/>
              <a:gd name="connsiteY90" fmla="*/ 5673643 h 5753325"/>
              <a:gd name="connsiteX91" fmla="*/ 1437641 w 6462955"/>
              <a:gd name="connsiteY91" fmla="*/ 5723266 h 5753325"/>
              <a:gd name="connsiteX92" fmla="*/ 1332869 w 6462955"/>
              <a:gd name="connsiteY92" fmla="*/ 5744752 h 5753325"/>
              <a:gd name="connsiteX93" fmla="*/ 1290525 w 6462955"/>
              <a:gd name="connsiteY93" fmla="*/ 5740036 h 5753325"/>
              <a:gd name="connsiteX94" fmla="*/ 1233107 w 6462955"/>
              <a:gd name="connsiteY94" fmla="*/ 5742106 h 5753325"/>
              <a:gd name="connsiteX95" fmla="*/ 1214532 w 6462955"/>
              <a:gd name="connsiteY95" fmla="*/ 5753325 h 5753325"/>
              <a:gd name="connsiteX96" fmla="*/ 1199955 w 6462955"/>
              <a:gd name="connsiteY96" fmla="*/ 5744831 h 5753325"/>
              <a:gd name="connsiteX97" fmla="*/ 1162337 w 6462955"/>
              <a:gd name="connsiteY97" fmla="*/ 5738048 h 5753325"/>
              <a:gd name="connsiteX98" fmla="*/ 1053457 w 6462955"/>
              <a:gd name="connsiteY98" fmla="*/ 5688676 h 5753325"/>
              <a:gd name="connsiteX99" fmla="*/ 1025798 w 6462955"/>
              <a:gd name="connsiteY99" fmla="*/ 5673166 h 5753325"/>
              <a:gd name="connsiteX100" fmla="*/ 947900 w 6462955"/>
              <a:gd name="connsiteY100" fmla="*/ 5657848 h 5753325"/>
              <a:gd name="connsiteX101" fmla="*/ 815627 w 6462955"/>
              <a:gd name="connsiteY101" fmla="*/ 5642557 h 5753325"/>
              <a:gd name="connsiteX102" fmla="*/ 788251 w 6462955"/>
              <a:gd name="connsiteY102" fmla="*/ 5637065 h 5753325"/>
              <a:gd name="connsiteX103" fmla="*/ 767822 w 6462955"/>
              <a:gd name="connsiteY103" fmla="*/ 5623450 h 5753325"/>
              <a:gd name="connsiteX104" fmla="*/ 765791 w 6462955"/>
              <a:gd name="connsiteY104" fmla="*/ 5612539 h 5753325"/>
              <a:gd name="connsiteX105" fmla="*/ 751230 w 6462955"/>
              <a:gd name="connsiteY105" fmla="*/ 5608092 h 5753325"/>
              <a:gd name="connsiteX106" fmla="*/ 748008 w 6462955"/>
              <a:gd name="connsiteY106" fmla="*/ 5605052 h 5753325"/>
              <a:gd name="connsiteX107" fmla="*/ 728871 w 6462955"/>
              <a:gd name="connsiteY107" fmla="*/ 5589469 h 5753325"/>
              <a:gd name="connsiteX108" fmla="*/ 671898 w 6462955"/>
              <a:gd name="connsiteY108" fmla="*/ 5602363 h 5753325"/>
              <a:gd name="connsiteX109" fmla="*/ 615065 w 6462955"/>
              <a:gd name="connsiteY109" fmla="*/ 5580257 h 5753325"/>
              <a:gd name="connsiteX110" fmla="*/ 355785 w 6462955"/>
              <a:gd name="connsiteY110" fmla="*/ 5514383 h 5753325"/>
              <a:gd name="connsiteX111" fmla="*/ 102269 w 6462955"/>
              <a:gd name="connsiteY111" fmla="*/ 5524347 h 5753325"/>
              <a:gd name="connsiteX112" fmla="*/ 13160 w 6462955"/>
              <a:gd name="connsiteY112" fmla="*/ 5514159 h 5753325"/>
              <a:gd name="connsiteX113" fmla="*/ 0 w 6462955"/>
              <a:gd name="connsiteY113" fmla="*/ 5511735 h 5753325"/>
              <a:gd name="connsiteX114" fmla="*/ 0 w 6462955"/>
              <a:gd name="connsiteY114" fmla="*/ 0 h 5753325"/>
              <a:gd name="connsiteX0" fmla="*/ 0 w 6459988"/>
              <a:gd name="connsiteY0" fmla="*/ 0 h 5753325"/>
              <a:gd name="connsiteX1" fmla="*/ 6438980 w 6459988"/>
              <a:gd name="connsiteY1" fmla="*/ 0 h 5753325"/>
              <a:gd name="connsiteX2" fmla="*/ 6439047 w 6459988"/>
              <a:gd name="connsiteY2" fmla="*/ 147 h 5753325"/>
              <a:gd name="connsiteX3" fmla="*/ 6443456 w 6459988"/>
              <a:gd name="connsiteY3" fmla="*/ 130105 h 5753325"/>
              <a:gd name="connsiteX4" fmla="*/ 6447632 w 6459988"/>
              <a:gd name="connsiteY4" fmla="*/ 170016 h 5753325"/>
              <a:gd name="connsiteX5" fmla="*/ 6396598 w 6459988"/>
              <a:gd name="connsiteY5" fmla="*/ 274847 h 5753325"/>
              <a:gd name="connsiteX6" fmla="*/ 6375685 w 6459988"/>
              <a:gd name="connsiteY6" fmla="*/ 535865 h 5753325"/>
              <a:gd name="connsiteX7" fmla="*/ 6354187 w 6459988"/>
              <a:gd name="connsiteY7" fmla="*/ 615799 h 5753325"/>
              <a:gd name="connsiteX8" fmla="*/ 6459988 w 6459988"/>
              <a:gd name="connsiteY8" fmla="*/ 707628 h 5753325"/>
              <a:gd name="connsiteX9" fmla="*/ 6453989 w 6459988"/>
              <a:gd name="connsiteY9" fmla="*/ 711876 h 5753325"/>
              <a:gd name="connsiteX10" fmla="*/ 6453209 w 6459988"/>
              <a:gd name="connsiteY10" fmla="*/ 719127 h 5753325"/>
              <a:gd name="connsiteX11" fmla="*/ 6344988 w 6459988"/>
              <a:gd name="connsiteY11" fmla="*/ 697330 h 5753325"/>
              <a:gd name="connsiteX12" fmla="*/ 6447445 w 6459988"/>
              <a:gd name="connsiteY12" fmla="*/ 780003 h 5753325"/>
              <a:gd name="connsiteX13" fmla="*/ 6426552 w 6459988"/>
              <a:gd name="connsiteY13" fmla="*/ 845805 h 5753325"/>
              <a:gd name="connsiteX14" fmla="*/ 6434072 w 6459988"/>
              <a:gd name="connsiteY14" fmla="*/ 910733 h 5753325"/>
              <a:gd name="connsiteX15" fmla="*/ 6432570 w 6459988"/>
              <a:gd name="connsiteY15" fmla="*/ 983394 h 5753325"/>
              <a:gd name="connsiteX16" fmla="*/ 6431878 w 6459988"/>
              <a:gd name="connsiteY16" fmla="*/ 1026728 h 5753325"/>
              <a:gd name="connsiteX17" fmla="*/ 6414269 w 6459988"/>
              <a:gd name="connsiteY17" fmla="*/ 1151111 h 5753325"/>
              <a:gd name="connsiteX18" fmla="*/ 6371722 w 6459988"/>
              <a:gd name="connsiteY18" fmla="*/ 1318080 h 5753325"/>
              <a:gd name="connsiteX19" fmla="*/ 6356023 w 6459988"/>
              <a:gd name="connsiteY19" fmla="*/ 1356227 h 5753325"/>
              <a:gd name="connsiteX20" fmla="*/ 6356157 w 6459988"/>
              <a:gd name="connsiteY20" fmla="*/ 1361967 h 5753325"/>
              <a:gd name="connsiteX21" fmla="*/ 6350613 w 6459988"/>
              <a:gd name="connsiteY21" fmla="*/ 1393569 h 5753325"/>
              <a:gd name="connsiteX22" fmla="*/ 6357062 w 6459988"/>
              <a:gd name="connsiteY22" fmla="*/ 1444071 h 5753325"/>
              <a:gd name="connsiteX23" fmla="*/ 6364832 w 6459988"/>
              <a:gd name="connsiteY23" fmla="*/ 1478763 h 5753325"/>
              <a:gd name="connsiteX24" fmla="*/ 6369745 w 6459988"/>
              <a:gd name="connsiteY24" fmla="*/ 1495680 h 5753325"/>
              <a:gd name="connsiteX25" fmla="*/ 6370898 w 6459988"/>
              <a:gd name="connsiteY25" fmla="*/ 1513331 h 5753325"/>
              <a:gd name="connsiteX26" fmla="*/ 6368801 w 6459988"/>
              <a:gd name="connsiteY26" fmla="*/ 1527414 h 5753325"/>
              <a:gd name="connsiteX27" fmla="*/ 6359177 w 6459988"/>
              <a:gd name="connsiteY27" fmla="*/ 1639513 h 5753325"/>
              <a:gd name="connsiteX28" fmla="*/ 6299489 w 6459988"/>
              <a:gd name="connsiteY28" fmla="*/ 1784860 h 5753325"/>
              <a:gd name="connsiteX29" fmla="*/ 6267878 w 6459988"/>
              <a:gd name="connsiteY29" fmla="*/ 1858572 h 5753325"/>
              <a:gd name="connsiteX30" fmla="*/ 6251146 w 6459988"/>
              <a:gd name="connsiteY30" fmla="*/ 1926167 h 5753325"/>
              <a:gd name="connsiteX31" fmla="*/ 6210686 w 6459988"/>
              <a:gd name="connsiteY31" fmla="*/ 2014834 h 5753325"/>
              <a:gd name="connsiteX32" fmla="*/ 6106652 w 6459988"/>
              <a:gd name="connsiteY32" fmla="*/ 2150572 h 5753325"/>
              <a:gd name="connsiteX33" fmla="*/ 6097813 w 6459988"/>
              <a:gd name="connsiteY33" fmla="*/ 2172208 h 5753325"/>
              <a:gd name="connsiteX34" fmla="*/ 6095990 w 6459988"/>
              <a:gd name="connsiteY34" fmla="*/ 2181185 h 5753325"/>
              <a:gd name="connsiteX35" fmla="*/ 6090126 w 6459988"/>
              <a:gd name="connsiteY35" fmla="*/ 2192533 h 5753325"/>
              <a:gd name="connsiteX36" fmla="*/ 6089503 w 6459988"/>
              <a:gd name="connsiteY36" fmla="*/ 2192543 h 5753325"/>
              <a:gd name="connsiteX37" fmla="*/ 6084946 w 6459988"/>
              <a:gd name="connsiteY37" fmla="*/ 2203694 h 5753325"/>
              <a:gd name="connsiteX38" fmla="*/ 5987861 w 6459988"/>
              <a:gd name="connsiteY38" fmla="*/ 2304868 h 5753325"/>
              <a:gd name="connsiteX39" fmla="*/ 5973439 w 6459988"/>
              <a:gd name="connsiteY39" fmla="*/ 2385635 h 5753325"/>
              <a:gd name="connsiteX40" fmla="*/ 5916727 w 6459988"/>
              <a:gd name="connsiteY40" fmla="*/ 2458777 h 5753325"/>
              <a:gd name="connsiteX41" fmla="*/ 5856524 w 6459988"/>
              <a:gd name="connsiteY41" fmla="*/ 2583281 h 5753325"/>
              <a:gd name="connsiteX42" fmla="*/ 5838091 w 6459988"/>
              <a:gd name="connsiteY42" fmla="*/ 2753474 h 5753325"/>
              <a:gd name="connsiteX43" fmla="*/ 5777471 w 6459988"/>
              <a:gd name="connsiteY43" fmla="*/ 2901570 h 5753325"/>
              <a:gd name="connsiteX44" fmla="*/ 5723992 w 6459988"/>
              <a:gd name="connsiteY44" fmla="*/ 2998752 h 5753325"/>
              <a:gd name="connsiteX45" fmla="*/ 5557886 w 6459988"/>
              <a:gd name="connsiteY45" fmla="*/ 3329735 h 5753325"/>
              <a:gd name="connsiteX46" fmla="*/ 5471501 w 6459988"/>
              <a:gd name="connsiteY46" fmla="*/ 3462221 h 5753325"/>
              <a:gd name="connsiteX47" fmla="*/ 5465154 w 6459988"/>
              <a:gd name="connsiteY47" fmla="*/ 3541065 h 5753325"/>
              <a:gd name="connsiteX48" fmla="*/ 5437889 w 6459988"/>
              <a:gd name="connsiteY48" fmla="*/ 3559927 h 5753325"/>
              <a:gd name="connsiteX49" fmla="*/ 5432770 w 6459988"/>
              <a:gd name="connsiteY49" fmla="*/ 3562948 h 5753325"/>
              <a:gd name="connsiteX50" fmla="*/ 5406795 w 6459988"/>
              <a:gd name="connsiteY50" fmla="*/ 3578594 h 5753325"/>
              <a:gd name="connsiteX51" fmla="*/ 5381495 w 6459988"/>
              <a:gd name="connsiteY51" fmla="*/ 3599883 h 5753325"/>
              <a:gd name="connsiteX52" fmla="*/ 5363689 w 6459988"/>
              <a:gd name="connsiteY52" fmla="*/ 3633299 h 5753325"/>
              <a:gd name="connsiteX53" fmla="*/ 5291870 w 6459988"/>
              <a:gd name="connsiteY53" fmla="*/ 3799039 h 5753325"/>
              <a:gd name="connsiteX54" fmla="*/ 5241600 w 6459988"/>
              <a:gd name="connsiteY54" fmla="*/ 3894238 h 5753325"/>
              <a:gd name="connsiteX55" fmla="*/ 5211041 w 6459988"/>
              <a:gd name="connsiteY55" fmla="*/ 3924184 h 5753325"/>
              <a:gd name="connsiteX56" fmla="*/ 5176073 w 6459988"/>
              <a:gd name="connsiteY56" fmla="*/ 3970179 h 5753325"/>
              <a:gd name="connsiteX57" fmla="*/ 5172826 w 6459988"/>
              <a:gd name="connsiteY57" fmla="*/ 3991773 h 5753325"/>
              <a:gd name="connsiteX58" fmla="*/ 5157053 w 6459988"/>
              <a:gd name="connsiteY58" fmla="*/ 3997708 h 5753325"/>
              <a:gd name="connsiteX59" fmla="*/ 5127922 w 6459988"/>
              <a:gd name="connsiteY59" fmla="*/ 4022660 h 5753325"/>
              <a:gd name="connsiteX60" fmla="*/ 5020872 w 6459988"/>
              <a:gd name="connsiteY60" fmla="*/ 4075951 h 5753325"/>
              <a:gd name="connsiteX61" fmla="*/ 4991410 w 6459988"/>
              <a:gd name="connsiteY61" fmla="*/ 4087598 h 5753325"/>
              <a:gd name="connsiteX62" fmla="*/ 4930112 w 6459988"/>
              <a:gd name="connsiteY62" fmla="*/ 4138459 h 5753325"/>
              <a:gd name="connsiteX63" fmla="*/ 4834224 w 6459988"/>
              <a:gd name="connsiteY63" fmla="*/ 4231643 h 5753325"/>
              <a:gd name="connsiteX64" fmla="*/ 4812599 w 6459988"/>
              <a:gd name="connsiteY64" fmla="*/ 4249449 h 5753325"/>
              <a:gd name="connsiteX65" fmla="*/ 4789188 w 6459988"/>
              <a:gd name="connsiteY65" fmla="*/ 4256678 h 5753325"/>
              <a:gd name="connsiteX66" fmla="*/ 4779554 w 6459988"/>
              <a:gd name="connsiteY66" fmla="*/ 4251313 h 5753325"/>
              <a:gd name="connsiteX67" fmla="*/ 4766885 w 6459988"/>
              <a:gd name="connsiteY67" fmla="*/ 4259812 h 5753325"/>
              <a:gd name="connsiteX68" fmla="*/ 4762510 w 6459988"/>
              <a:gd name="connsiteY68" fmla="*/ 4260383 h 5753325"/>
              <a:gd name="connsiteX69" fmla="*/ 4738416 w 6459988"/>
              <a:gd name="connsiteY69" fmla="*/ 4265355 h 5753325"/>
              <a:gd name="connsiteX70" fmla="*/ 4712007 w 6459988"/>
              <a:gd name="connsiteY70" fmla="*/ 4317892 h 5753325"/>
              <a:gd name="connsiteX71" fmla="*/ 4658930 w 6459988"/>
              <a:gd name="connsiteY71" fmla="*/ 4348041 h 5753325"/>
              <a:gd name="connsiteX72" fmla="*/ 4443526 w 6459988"/>
              <a:gd name="connsiteY72" fmla="*/ 4507851 h 5753325"/>
              <a:gd name="connsiteX73" fmla="*/ 4289766 w 6459988"/>
              <a:gd name="connsiteY73" fmla="*/ 4711450 h 5753325"/>
              <a:gd name="connsiteX74" fmla="*/ 4150870 w 6459988"/>
              <a:gd name="connsiteY74" fmla="*/ 4818480 h 5753325"/>
              <a:gd name="connsiteX75" fmla="*/ 4006639 w 6459988"/>
              <a:gd name="connsiteY75" fmla="*/ 4933815 h 5753325"/>
              <a:gd name="connsiteX76" fmla="*/ 3298210 w 6459988"/>
              <a:gd name="connsiteY76" fmla="*/ 5070790 h 5753325"/>
              <a:gd name="connsiteX77" fmla="*/ 2947678 w 6459988"/>
              <a:gd name="connsiteY77" fmla="*/ 5117869 h 5753325"/>
              <a:gd name="connsiteX78" fmla="*/ 2822169 w 6459988"/>
              <a:gd name="connsiteY78" fmla="*/ 5129396 h 5753325"/>
              <a:gd name="connsiteX79" fmla="*/ 2538773 w 6459988"/>
              <a:gd name="connsiteY79" fmla="*/ 5313397 h 5753325"/>
              <a:gd name="connsiteX80" fmla="*/ 2014500 w 6459988"/>
              <a:gd name="connsiteY80" fmla="*/ 5519744 h 5753325"/>
              <a:gd name="connsiteX81" fmla="*/ 1934391 w 6459988"/>
              <a:gd name="connsiteY81" fmla="*/ 5591335 h 5753325"/>
              <a:gd name="connsiteX82" fmla="*/ 1892550 w 6459988"/>
              <a:gd name="connsiteY82" fmla="*/ 5649708 h 5753325"/>
              <a:gd name="connsiteX83" fmla="*/ 1854769 w 6459988"/>
              <a:gd name="connsiteY83" fmla="*/ 5647691 h 5753325"/>
              <a:gd name="connsiteX84" fmla="*/ 1809461 w 6459988"/>
              <a:gd name="connsiteY84" fmla="*/ 5648628 h 5753325"/>
              <a:gd name="connsiteX85" fmla="*/ 1745150 w 6459988"/>
              <a:gd name="connsiteY85" fmla="*/ 5693879 h 5753325"/>
              <a:gd name="connsiteX86" fmla="*/ 1713375 w 6459988"/>
              <a:gd name="connsiteY86" fmla="*/ 5684672 h 5753325"/>
              <a:gd name="connsiteX87" fmla="*/ 1707808 w 6459988"/>
              <a:gd name="connsiteY87" fmla="*/ 5682611 h 5753325"/>
              <a:gd name="connsiteX88" fmla="*/ 1679313 w 6459988"/>
              <a:gd name="connsiteY88" fmla="*/ 5672360 h 5753325"/>
              <a:gd name="connsiteX89" fmla="*/ 1646933 w 6459988"/>
              <a:gd name="connsiteY89" fmla="*/ 5666227 h 5753325"/>
              <a:gd name="connsiteX90" fmla="*/ 1610055 w 6459988"/>
              <a:gd name="connsiteY90" fmla="*/ 5673643 h 5753325"/>
              <a:gd name="connsiteX91" fmla="*/ 1437641 w 6459988"/>
              <a:gd name="connsiteY91" fmla="*/ 5723266 h 5753325"/>
              <a:gd name="connsiteX92" fmla="*/ 1332869 w 6459988"/>
              <a:gd name="connsiteY92" fmla="*/ 5744752 h 5753325"/>
              <a:gd name="connsiteX93" fmla="*/ 1290525 w 6459988"/>
              <a:gd name="connsiteY93" fmla="*/ 5740036 h 5753325"/>
              <a:gd name="connsiteX94" fmla="*/ 1233107 w 6459988"/>
              <a:gd name="connsiteY94" fmla="*/ 5742106 h 5753325"/>
              <a:gd name="connsiteX95" fmla="*/ 1214532 w 6459988"/>
              <a:gd name="connsiteY95" fmla="*/ 5753325 h 5753325"/>
              <a:gd name="connsiteX96" fmla="*/ 1199955 w 6459988"/>
              <a:gd name="connsiteY96" fmla="*/ 5744831 h 5753325"/>
              <a:gd name="connsiteX97" fmla="*/ 1162337 w 6459988"/>
              <a:gd name="connsiteY97" fmla="*/ 5738048 h 5753325"/>
              <a:gd name="connsiteX98" fmla="*/ 1053457 w 6459988"/>
              <a:gd name="connsiteY98" fmla="*/ 5688676 h 5753325"/>
              <a:gd name="connsiteX99" fmla="*/ 1025798 w 6459988"/>
              <a:gd name="connsiteY99" fmla="*/ 5673166 h 5753325"/>
              <a:gd name="connsiteX100" fmla="*/ 947900 w 6459988"/>
              <a:gd name="connsiteY100" fmla="*/ 5657848 h 5753325"/>
              <a:gd name="connsiteX101" fmla="*/ 815627 w 6459988"/>
              <a:gd name="connsiteY101" fmla="*/ 5642557 h 5753325"/>
              <a:gd name="connsiteX102" fmla="*/ 788251 w 6459988"/>
              <a:gd name="connsiteY102" fmla="*/ 5637065 h 5753325"/>
              <a:gd name="connsiteX103" fmla="*/ 767822 w 6459988"/>
              <a:gd name="connsiteY103" fmla="*/ 5623450 h 5753325"/>
              <a:gd name="connsiteX104" fmla="*/ 765791 w 6459988"/>
              <a:gd name="connsiteY104" fmla="*/ 5612539 h 5753325"/>
              <a:gd name="connsiteX105" fmla="*/ 751230 w 6459988"/>
              <a:gd name="connsiteY105" fmla="*/ 5608092 h 5753325"/>
              <a:gd name="connsiteX106" fmla="*/ 748008 w 6459988"/>
              <a:gd name="connsiteY106" fmla="*/ 5605052 h 5753325"/>
              <a:gd name="connsiteX107" fmla="*/ 728871 w 6459988"/>
              <a:gd name="connsiteY107" fmla="*/ 5589469 h 5753325"/>
              <a:gd name="connsiteX108" fmla="*/ 671898 w 6459988"/>
              <a:gd name="connsiteY108" fmla="*/ 5602363 h 5753325"/>
              <a:gd name="connsiteX109" fmla="*/ 615065 w 6459988"/>
              <a:gd name="connsiteY109" fmla="*/ 5580257 h 5753325"/>
              <a:gd name="connsiteX110" fmla="*/ 355785 w 6459988"/>
              <a:gd name="connsiteY110" fmla="*/ 5514383 h 5753325"/>
              <a:gd name="connsiteX111" fmla="*/ 102269 w 6459988"/>
              <a:gd name="connsiteY111" fmla="*/ 5524347 h 5753325"/>
              <a:gd name="connsiteX112" fmla="*/ 13160 w 6459988"/>
              <a:gd name="connsiteY112" fmla="*/ 5514159 h 5753325"/>
              <a:gd name="connsiteX113" fmla="*/ 0 w 6459988"/>
              <a:gd name="connsiteY113" fmla="*/ 5511735 h 5753325"/>
              <a:gd name="connsiteX114" fmla="*/ 0 w 6459988"/>
              <a:gd name="connsiteY114" fmla="*/ 0 h 5753325"/>
              <a:gd name="connsiteX0" fmla="*/ 0 w 6459988"/>
              <a:gd name="connsiteY0" fmla="*/ 0 h 5753325"/>
              <a:gd name="connsiteX1" fmla="*/ 6438980 w 6459988"/>
              <a:gd name="connsiteY1" fmla="*/ 0 h 5753325"/>
              <a:gd name="connsiteX2" fmla="*/ 6439047 w 6459988"/>
              <a:gd name="connsiteY2" fmla="*/ 147 h 5753325"/>
              <a:gd name="connsiteX3" fmla="*/ 6443456 w 6459988"/>
              <a:gd name="connsiteY3" fmla="*/ 130105 h 5753325"/>
              <a:gd name="connsiteX4" fmla="*/ 6447632 w 6459988"/>
              <a:gd name="connsiteY4" fmla="*/ 170016 h 5753325"/>
              <a:gd name="connsiteX5" fmla="*/ 6396598 w 6459988"/>
              <a:gd name="connsiteY5" fmla="*/ 274847 h 5753325"/>
              <a:gd name="connsiteX6" fmla="*/ 6375685 w 6459988"/>
              <a:gd name="connsiteY6" fmla="*/ 535865 h 5753325"/>
              <a:gd name="connsiteX7" fmla="*/ 6354187 w 6459988"/>
              <a:gd name="connsiteY7" fmla="*/ 615799 h 5753325"/>
              <a:gd name="connsiteX8" fmla="*/ 6459988 w 6459988"/>
              <a:gd name="connsiteY8" fmla="*/ 707628 h 5753325"/>
              <a:gd name="connsiteX9" fmla="*/ 6453989 w 6459988"/>
              <a:gd name="connsiteY9" fmla="*/ 711876 h 5753325"/>
              <a:gd name="connsiteX10" fmla="*/ 6344988 w 6459988"/>
              <a:gd name="connsiteY10" fmla="*/ 697330 h 5753325"/>
              <a:gd name="connsiteX11" fmla="*/ 6447445 w 6459988"/>
              <a:gd name="connsiteY11" fmla="*/ 780003 h 5753325"/>
              <a:gd name="connsiteX12" fmla="*/ 6426552 w 6459988"/>
              <a:gd name="connsiteY12" fmla="*/ 845805 h 5753325"/>
              <a:gd name="connsiteX13" fmla="*/ 6434072 w 6459988"/>
              <a:gd name="connsiteY13" fmla="*/ 910733 h 5753325"/>
              <a:gd name="connsiteX14" fmla="*/ 6432570 w 6459988"/>
              <a:gd name="connsiteY14" fmla="*/ 983394 h 5753325"/>
              <a:gd name="connsiteX15" fmla="*/ 6431878 w 6459988"/>
              <a:gd name="connsiteY15" fmla="*/ 1026728 h 5753325"/>
              <a:gd name="connsiteX16" fmla="*/ 6414269 w 6459988"/>
              <a:gd name="connsiteY16" fmla="*/ 1151111 h 5753325"/>
              <a:gd name="connsiteX17" fmla="*/ 6371722 w 6459988"/>
              <a:gd name="connsiteY17" fmla="*/ 1318080 h 5753325"/>
              <a:gd name="connsiteX18" fmla="*/ 6356023 w 6459988"/>
              <a:gd name="connsiteY18" fmla="*/ 1356227 h 5753325"/>
              <a:gd name="connsiteX19" fmla="*/ 6356157 w 6459988"/>
              <a:gd name="connsiteY19" fmla="*/ 1361967 h 5753325"/>
              <a:gd name="connsiteX20" fmla="*/ 6350613 w 6459988"/>
              <a:gd name="connsiteY20" fmla="*/ 1393569 h 5753325"/>
              <a:gd name="connsiteX21" fmla="*/ 6357062 w 6459988"/>
              <a:gd name="connsiteY21" fmla="*/ 1444071 h 5753325"/>
              <a:gd name="connsiteX22" fmla="*/ 6364832 w 6459988"/>
              <a:gd name="connsiteY22" fmla="*/ 1478763 h 5753325"/>
              <a:gd name="connsiteX23" fmla="*/ 6369745 w 6459988"/>
              <a:gd name="connsiteY23" fmla="*/ 1495680 h 5753325"/>
              <a:gd name="connsiteX24" fmla="*/ 6370898 w 6459988"/>
              <a:gd name="connsiteY24" fmla="*/ 1513331 h 5753325"/>
              <a:gd name="connsiteX25" fmla="*/ 6368801 w 6459988"/>
              <a:gd name="connsiteY25" fmla="*/ 1527414 h 5753325"/>
              <a:gd name="connsiteX26" fmla="*/ 6359177 w 6459988"/>
              <a:gd name="connsiteY26" fmla="*/ 1639513 h 5753325"/>
              <a:gd name="connsiteX27" fmla="*/ 6299489 w 6459988"/>
              <a:gd name="connsiteY27" fmla="*/ 1784860 h 5753325"/>
              <a:gd name="connsiteX28" fmla="*/ 6267878 w 6459988"/>
              <a:gd name="connsiteY28" fmla="*/ 1858572 h 5753325"/>
              <a:gd name="connsiteX29" fmla="*/ 6251146 w 6459988"/>
              <a:gd name="connsiteY29" fmla="*/ 1926167 h 5753325"/>
              <a:gd name="connsiteX30" fmla="*/ 6210686 w 6459988"/>
              <a:gd name="connsiteY30" fmla="*/ 2014834 h 5753325"/>
              <a:gd name="connsiteX31" fmla="*/ 6106652 w 6459988"/>
              <a:gd name="connsiteY31" fmla="*/ 2150572 h 5753325"/>
              <a:gd name="connsiteX32" fmla="*/ 6097813 w 6459988"/>
              <a:gd name="connsiteY32" fmla="*/ 2172208 h 5753325"/>
              <a:gd name="connsiteX33" fmla="*/ 6095990 w 6459988"/>
              <a:gd name="connsiteY33" fmla="*/ 2181185 h 5753325"/>
              <a:gd name="connsiteX34" fmla="*/ 6090126 w 6459988"/>
              <a:gd name="connsiteY34" fmla="*/ 2192533 h 5753325"/>
              <a:gd name="connsiteX35" fmla="*/ 6089503 w 6459988"/>
              <a:gd name="connsiteY35" fmla="*/ 2192543 h 5753325"/>
              <a:gd name="connsiteX36" fmla="*/ 6084946 w 6459988"/>
              <a:gd name="connsiteY36" fmla="*/ 2203694 h 5753325"/>
              <a:gd name="connsiteX37" fmla="*/ 5987861 w 6459988"/>
              <a:gd name="connsiteY37" fmla="*/ 2304868 h 5753325"/>
              <a:gd name="connsiteX38" fmla="*/ 5973439 w 6459988"/>
              <a:gd name="connsiteY38" fmla="*/ 2385635 h 5753325"/>
              <a:gd name="connsiteX39" fmla="*/ 5916727 w 6459988"/>
              <a:gd name="connsiteY39" fmla="*/ 2458777 h 5753325"/>
              <a:gd name="connsiteX40" fmla="*/ 5856524 w 6459988"/>
              <a:gd name="connsiteY40" fmla="*/ 2583281 h 5753325"/>
              <a:gd name="connsiteX41" fmla="*/ 5838091 w 6459988"/>
              <a:gd name="connsiteY41" fmla="*/ 2753474 h 5753325"/>
              <a:gd name="connsiteX42" fmla="*/ 5777471 w 6459988"/>
              <a:gd name="connsiteY42" fmla="*/ 2901570 h 5753325"/>
              <a:gd name="connsiteX43" fmla="*/ 5723992 w 6459988"/>
              <a:gd name="connsiteY43" fmla="*/ 2998752 h 5753325"/>
              <a:gd name="connsiteX44" fmla="*/ 5557886 w 6459988"/>
              <a:gd name="connsiteY44" fmla="*/ 3329735 h 5753325"/>
              <a:gd name="connsiteX45" fmla="*/ 5471501 w 6459988"/>
              <a:gd name="connsiteY45" fmla="*/ 3462221 h 5753325"/>
              <a:gd name="connsiteX46" fmla="*/ 5465154 w 6459988"/>
              <a:gd name="connsiteY46" fmla="*/ 3541065 h 5753325"/>
              <a:gd name="connsiteX47" fmla="*/ 5437889 w 6459988"/>
              <a:gd name="connsiteY47" fmla="*/ 3559927 h 5753325"/>
              <a:gd name="connsiteX48" fmla="*/ 5432770 w 6459988"/>
              <a:gd name="connsiteY48" fmla="*/ 3562948 h 5753325"/>
              <a:gd name="connsiteX49" fmla="*/ 5406795 w 6459988"/>
              <a:gd name="connsiteY49" fmla="*/ 3578594 h 5753325"/>
              <a:gd name="connsiteX50" fmla="*/ 5381495 w 6459988"/>
              <a:gd name="connsiteY50" fmla="*/ 3599883 h 5753325"/>
              <a:gd name="connsiteX51" fmla="*/ 5363689 w 6459988"/>
              <a:gd name="connsiteY51" fmla="*/ 3633299 h 5753325"/>
              <a:gd name="connsiteX52" fmla="*/ 5291870 w 6459988"/>
              <a:gd name="connsiteY52" fmla="*/ 3799039 h 5753325"/>
              <a:gd name="connsiteX53" fmla="*/ 5241600 w 6459988"/>
              <a:gd name="connsiteY53" fmla="*/ 3894238 h 5753325"/>
              <a:gd name="connsiteX54" fmla="*/ 5211041 w 6459988"/>
              <a:gd name="connsiteY54" fmla="*/ 3924184 h 5753325"/>
              <a:gd name="connsiteX55" fmla="*/ 5176073 w 6459988"/>
              <a:gd name="connsiteY55" fmla="*/ 3970179 h 5753325"/>
              <a:gd name="connsiteX56" fmla="*/ 5172826 w 6459988"/>
              <a:gd name="connsiteY56" fmla="*/ 3991773 h 5753325"/>
              <a:gd name="connsiteX57" fmla="*/ 5157053 w 6459988"/>
              <a:gd name="connsiteY57" fmla="*/ 3997708 h 5753325"/>
              <a:gd name="connsiteX58" fmla="*/ 5127922 w 6459988"/>
              <a:gd name="connsiteY58" fmla="*/ 4022660 h 5753325"/>
              <a:gd name="connsiteX59" fmla="*/ 5020872 w 6459988"/>
              <a:gd name="connsiteY59" fmla="*/ 4075951 h 5753325"/>
              <a:gd name="connsiteX60" fmla="*/ 4991410 w 6459988"/>
              <a:gd name="connsiteY60" fmla="*/ 4087598 h 5753325"/>
              <a:gd name="connsiteX61" fmla="*/ 4930112 w 6459988"/>
              <a:gd name="connsiteY61" fmla="*/ 4138459 h 5753325"/>
              <a:gd name="connsiteX62" fmla="*/ 4834224 w 6459988"/>
              <a:gd name="connsiteY62" fmla="*/ 4231643 h 5753325"/>
              <a:gd name="connsiteX63" fmla="*/ 4812599 w 6459988"/>
              <a:gd name="connsiteY63" fmla="*/ 4249449 h 5753325"/>
              <a:gd name="connsiteX64" fmla="*/ 4789188 w 6459988"/>
              <a:gd name="connsiteY64" fmla="*/ 4256678 h 5753325"/>
              <a:gd name="connsiteX65" fmla="*/ 4779554 w 6459988"/>
              <a:gd name="connsiteY65" fmla="*/ 4251313 h 5753325"/>
              <a:gd name="connsiteX66" fmla="*/ 4766885 w 6459988"/>
              <a:gd name="connsiteY66" fmla="*/ 4259812 h 5753325"/>
              <a:gd name="connsiteX67" fmla="*/ 4762510 w 6459988"/>
              <a:gd name="connsiteY67" fmla="*/ 4260383 h 5753325"/>
              <a:gd name="connsiteX68" fmla="*/ 4738416 w 6459988"/>
              <a:gd name="connsiteY68" fmla="*/ 4265355 h 5753325"/>
              <a:gd name="connsiteX69" fmla="*/ 4712007 w 6459988"/>
              <a:gd name="connsiteY69" fmla="*/ 4317892 h 5753325"/>
              <a:gd name="connsiteX70" fmla="*/ 4658930 w 6459988"/>
              <a:gd name="connsiteY70" fmla="*/ 4348041 h 5753325"/>
              <a:gd name="connsiteX71" fmla="*/ 4443526 w 6459988"/>
              <a:gd name="connsiteY71" fmla="*/ 4507851 h 5753325"/>
              <a:gd name="connsiteX72" fmla="*/ 4289766 w 6459988"/>
              <a:gd name="connsiteY72" fmla="*/ 4711450 h 5753325"/>
              <a:gd name="connsiteX73" fmla="*/ 4150870 w 6459988"/>
              <a:gd name="connsiteY73" fmla="*/ 4818480 h 5753325"/>
              <a:gd name="connsiteX74" fmla="*/ 4006639 w 6459988"/>
              <a:gd name="connsiteY74" fmla="*/ 4933815 h 5753325"/>
              <a:gd name="connsiteX75" fmla="*/ 3298210 w 6459988"/>
              <a:gd name="connsiteY75" fmla="*/ 5070790 h 5753325"/>
              <a:gd name="connsiteX76" fmla="*/ 2947678 w 6459988"/>
              <a:gd name="connsiteY76" fmla="*/ 5117869 h 5753325"/>
              <a:gd name="connsiteX77" fmla="*/ 2822169 w 6459988"/>
              <a:gd name="connsiteY77" fmla="*/ 5129396 h 5753325"/>
              <a:gd name="connsiteX78" fmla="*/ 2538773 w 6459988"/>
              <a:gd name="connsiteY78" fmla="*/ 5313397 h 5753325"/>
              <a:gd name="connsiteX79" fmla="*/ 2014500 w 6459988"/>
              <a:gd name="connsiteY79" fmla="*/ 5519744 h 5753325"/>
              <a:gd name="connsiteX80" fmla="*/ 1934391 w 6459988"/>
              <a:gd name="connsiteY80" fmla="*/ 5591335 h 5753325"/>
              <a:gd name="connsiteX81" fmla="*/ 1892550 w 6459988"/>
              <a:gd name="connsiteY81" fmla="*/ 5649708 h 5753325"/>
              <a:gd name="connsiteX82" fmla="*/ 1854769 w 6459988"/>
              <a:gd name="connsiteY82" fmla="*/ 5647691 h 5753325"/>
              <a:gd name="connsiteX83" fmla="*/ 1809461 w 6459988"/>
              <a:gd name="connsiteY83" fmla="*/ 5648628 h 5753325"/>
              <a:gd name="connsiteX84" fmla="*/ 1745150 w 6459988"/>
              <a:gd name="connsiteY84" fmla="*/ 5693879 h 5753325"/>
              <a:gd name="connsiteX85" fmla="*/ 1713375 w 6459988"/>
              <a:gd name="connsiteY85" fmla="*/ 5684672 h 5753325"/>
              <a:gd name="connsiteX86" fmla="*/ 1707808 w 6459988"/>
              <a:gd name="connsiteY86" fmla="*/ 5682611 h 5753325"/>
              <a:gd name="connsiteX87" fmla="*/ 1679313 w 6459988"/>
              <a:gd name="connsiteY87" fmla="*/ 5672360 h 5753325"/>
              <a:gd name="connsiteX88" fmla="*/ 1646933 w 6459988"/>
              <a:gd name="connsiteY88" fmla="*/ 5666227 h 5753325"/>
              <a:gd name="connsiteX89" fmla="*/ 1610055 w 6459988"/>
              <a:gd name="connsiteY89" fmla="*/ 5673643 h 5753325"/>
              <a:gd name="connsiteX90" fmla="*/ 1437641 w 6459988"/>
              <a:gd name="connsiteY90" fmla="*/ 5723266 h 5753325"/>
              <a:gd name="connsiteX91" fmla="*/ 1332869 w 6459988"/>
              <a:gd name="connsiteY91" fmla="*/ 5744752 h 5753325"/>
              <a:gd name="connsiteX92" fmla="*/ 1290525 w 6459988"/>
              <a:gd name="connsiteY92" fmla="*/ 5740036 h 5753325"/>
              <a:gd name="connsiteX93" fmla="*/ 1233107 w 6459988"/>
              <a:gd name="connsiteY93" fmla="*/ 5742106 h 5753325"/>
              <a:gd name="connsiteX94" fmla="*/ 1214532 w 6459988"/>
              <a:gd name="connsiteY94" fmla="*/ 5753325 h 5753325"/>
              <a:gd name="connsiteX95" fmla="*/ 1199955 w 6459988"/>
              <a:gd name="connsiteY95" fmla="*/ 5744831 h 5753325"/>
              <a:gd name="connsiteX96" fmla="*/ 1162337 w 6459988"/>
              <a:gd name="connsiteY96" fmla="*/ 5738048 h 5753325"/>
              <a:gd name="connsiteX97" fmla="*/ 1053457 w 6459988"/>
              <a:gd name="connsiteY97" fmla="*/ 5688676 h 5753325"/>
              <a:gd name="connsiteX98" fmla="*/ 1025798 w 6459988"/>
              <a:gd name="connsiteY98" fmla="*/ 5673166 h 5753325"/>
              <a:gd name="connsiteX99" fmla="*/ 947900 w 6459988"/>
              <a:gd name="connsiteY99" fmla="*/ 5657848 h 5753325"/>
              <a:gd name="connsiteX100" fmla="*/ 815627 w 6459988"/>
              <a:gd name="connsiteY100" fmla="*/ 5642557 h 5753325"/>
              <a:gd name="connsiteX101" fmla="*/ 788251 w 6459988"/>
              <a:gd name="connsiteY101" fmla="*/ 5637065 h 5753325"/>
              <a:gd name="connsiteX102" fmla="*/ 767822 w 6459988"/>
              <a:gd name="connsiteY102" fmla="*/ 5623450 h 5753325"/>
              <a:gd name="connsiteX103" fmla="*/ 765791 w 6459988"/>
              <a:gd name="connsiteY103" fmla="*/ 5612539 h 5753325"/>
              <a:gd name="connsiteX104" fmla="*/ 751230 w 6459988"/>
              <a:gd name="connsiteY104" fmla="*/ 5608092 h 5753325"/>
              <a:gd name="connsiteX105" fmla="*/ 748008 w 6459988"/>
              <a:gd name="connsiteY105" fmla="*/ 5605052 h 5753325"/>
              <a:gd name="connsiteX106" fmla="*/ 728871 w 6459988"/>
              <a:gd name="connsiteY106" fmla="*/ 5589469 h 5753325"/>
              <a:gd name="connsiteX107" fmla="*/ 671898 w 6459988"/>
              <a:gd name="connsiteY107" fmla="*/ 5602363 h 5753325"/>
              <a:gd name="connsiteX108" fmla="*/ 615065 w 6459988"/>
              <a:gd name="connsiteY108" fmla="*/ 5580257 h 5753325"/>
              <a:gd name="connsiteX109" fmla="*/ 355785 w 6459988"/>
              <a:gd name="connsiteY109" fmla="*/ 5514383 h 5753325"/>
              <a:gd name="connsiteX110" fmla="*/ 102269 w 6459988"/>
              <a:gd name="connsiteY110" fmla="*/ 5524347 h 5753325"/>
              <a:gd name="connsiteX111" fmla="*/ 13160 w 6459988"/>
              <a:gd name="connsiteY111" fmla="*/ 5514159 h 5753325"/>
              <a:gd name="connsiteX112" fmla="*/ 0 w 6459988"/>
              <a:gd name="connsiteY112" fmla="*/ 5511735 h 5753325"/>
              <a:gd name="connsiteX113" fmla="*/ 0 w 6459988"/>
              <a:gd name="connsiteY113" fmla="*/ 0 h 5753325"/>
              <a:gd name="connsiteX0" fmla="*/ 0 w 6459988"/>
              <a:gd name="connsiteY0" fmla="*/ 0 h 5753325"/>
              <a:gd name="connsiteX1" fmla="*/ 6438980 w 6459988"/>
              <a:gd name="connsiteY1" fmla="*/ 0 h 5753325"/>
              <a:gd name="connsiteX2" fmla="*/ 6439047 w 6459988"/>
              <a:gd name="connsiteY2" fmla="*/ 147 h 5753325"/>
              <a:gd name="connsiteX3" fmla="*/ 6443456 w 6459988"/>
              <a:gd name="connsiteY3" fmla="*/ 130105 h 5753325"/>
              <a:gd name="connsiteX4" fmla="*/ 6447632 w 6459988"/>
              <a:gd name="connsiteY4" fmla="*/ 170016 h 5753325"/>
              <a:gd name="connsiteX5" fmla="*/ 6396598 w 6459988"/>
              <a:gd name="connsiteY5" fmla="*/ 274847 h 5753325"/>
              <a:gd name="connsiteX6" fmla="*/ 6375685 w 6459988"/>
              <a:gd name="connsiteY6" fmla="*/ 535865 h 5753325"/>
              <a:gd name="connsiteX7" fmla="*/ 6354187 w 6459988"/>
              <a:gd name="connsiteY7" fmla="*/ 615799 h 5753325"/>
              <a:gd name="connsiteX8" fmla="*/ 6459988 w 6459988"/>
              <a:gd name="connsiteY8" fmla="*/ 707628 h 5753325"/>
              <a:gd name="connsiteX9" fmla="*/ 6344988 w 6459988"/>
              <a:gd name="connsiteY9" fmla="*/ 697330 h 5753325"/>
              <a:gd name="connsiteX10" fmla="*/ 6447445 w 6459988"/>
              <a:gd name="connsiteY10" fmla="*/ 780003 h 5753325"/>
              <a:gd name="connsiteX11" fmla="*/ 6426552 w 6459988"/>
              <a:gd name="connsiteY11" fmla="*/ 845805 h 5753325"/>
              <a:gd name="connsiteX12" fmla="*/ 6434072 w 6459988"/>
              <a:gd name="connsiteY12" fmla="*/ 910733 h 5753325"/>
              <a:gd name="connsiteX13" fmla="*/ 6432570 w 6459988"/>
              <a:gd name="connsiteY13" fmla="*/ 983394 h 5753325"/>
              <a:gd name="connsiteX14" fmla="*/ 6431878 w 6459988"/>
              <a:gd name="connsiteY14" fmla="*/ 1026728 h 5753325"/>
              <a:gd name="connsiteX15" fmla="*/ 6414269 w 6459988"/>
              <a:gd name="connsiteY15" fmla="*/ 1151111 h 5753325"/>
              <a:gd name="connsiteX16" fmla="*/ 6371722 w 6459988"/>
              <a:gd name="connsiteY16" fmla="*/ 1318080 h 5753325"/>
              <a:gd name="connsiteX17" fmla="*/ 6356023 w 6459988"/>
              <a:gd name="connsiteY17" fmla="*/ 1356227 h 5753325"/>
              <a:gd name="connsiteX18" fmla="*/ 6356157 w 6459988"/>
              <a:gd name="connsiteY18" fmla="*/ 1361967 h 5753325"/>
              <a:gd name="connsiteX19" fmla="*/ 6350613 w 6459988"/>
              <a:gd name="connsiteY19" fmla="*/ 1393569 h 5753325"/>
              <a:gd name="connsiteX20" fmla="*/ 6357062 w 6459988"/>
              <a:gd name="connsiteY20" fmla="*/ 1444071 h 5753325"/>
              <a:gd name="connsiteX21" fmla="*/ 6364832 w 6459988"/>
              <a:gd name="connsiteY21" fmla="*/ 1478763 h 5753325"/>
              <a:gd name="connsiteX22" fmla="*/ 6369745 w 6459988"/>
              <a:gd name="connsiteY22" fmla="*/ 1495680 h 5753325"/>
              <a:gd name="connsiteX23" fmla="*/ 6370898 w 6459988"/>
              <a:gd name="connsiteY23" fmla="*/ 1513331 h 5753325"/>
              <a:gd name="connsiteX24" fmla="*/ 6368801 w 6459988"/>
              <a:gd name="connsiteY24" fmla="*/ 1527414 h 5753325"/>
              <a:gd name="connsiteX25" fmla="*/ 6359177 w 6459988"/>
              <a:gd name="connsiteY25" fmla="*/ 1639513 h 5753325"/>
              <a:gd name="connsiteX26" fmla="*/ 6299489 w 6459988"/>
              <a:gd name="connsiteY26" fmla="*/ 1784860 h 5753325"/>
              <a:gd name="connsiteX27" fmla="*/ 6267878 w 6459988"/>
              <a:gd name="connsiteY27" fmla="*/ 1858572 h 5753325"/>
              <a:gd name="connsiteX28" fmla="*/ 6251146 w 6459988"/>
              <a:gd name="connsiteY28" fmla="*/ 1926167 h 5753325"/>
              <a:gd name="connsiteX29" fmla="*/ 6210686 w 6459988"/>
              <a:gd name="connsiteY29" fmla="*/ 2014834 h 5753325"/>
              <a:gd name="connsiteX30" fmla="*/ 6106652 w 6459988"/>
              <a:gd name="connsiteY30" fmla="*/ 2150572 h 5753325"/>
              <a:gd name="connsiteX31" fmla="*/ 6097813 w 6459988"/>
              <a:gd name="connsiteY31" fmla="*/ 2172208 h 5753325"/>
              <a:gd name="connsiteX32" fmla="*/ 6095990 w 6459988"/>
              <a:gd name="connsiteY32" fmla="*/ 2181185 h 5753325"/>
              <a:gd name="connsiteX33" fmla="*/ 6090126 w 6459988"/>
              <a:gd name="connsiteY33" fmla="*/ 2192533 h 5753325"/>
              <a:gd name="connsiteX34" fmla="*/ 6089503 w 6459988"/>
              <a:gd name="connsiteY34" fmla="*/ 2192543 h 5753325"/>
              <a:gd name="connsiteX35" fmla="*/ 6084946 w 6459988"/>
              <a:gd name="connsiteY35" fmla="*/ 2203694 h 5753325"/>
              <a:gd name="connsiteX36" fmla="*/ 5987861 w 6459988"/>
              <a:gd name="connsiteY36" fmla="*/ 2304868 h 5753325"/>
              <a:gd name="connsiteX37" fmla="*/ 5973439 w 6459988"/>
              <a:gd name="connsiteY37" fmla="*/ 2385635 h 5753325"/>
              <a:gd name="connsiteX38" fmla="*/ 5916727 w 6459988"/>
              <a:gd name="connsiteY38" fmla="*/ 2458777 h 5753325"/>
              <a:gd name="connsiteX39" fmla="*/ 5856524 w 6459988"/>
              <a:gd name="connsiteY39" fmla="*/ 2583281 h 5753325"/>
              <a:gd name="connsiteX40" fmla="*/ 5838091 w 6459988"/>
              <a:gd name="connsiteY40" fmla="*/ 2753474 h 5753325"/>
              <a:gd name="connsiteX41" fmla="*/ 5777471 w 6459988"/>
              <a:gd name="connsiteY41" fmla="*/ 2901570 h 5753325"/>
              <a:gd name="connsiteX42" fmla="*/ 5723992 w 6459988"/>
              <a:gd name="connsiteY42" fmla="*/ 2998752 h 5753325"/>
              <a:gd name="connsiteX43" fmla="*/ 5557886 w 6459988"/>
              <a:gd name="connsiteY43" fmla="*/ 3329735 h 5753325"/>
              <a:gd name="connsiteX44" fmla="*/ 5471501 w 6459988"/>
              <a:gd name="connsiteY44" fmla="*/ 3462221 h 5753325"/>
              <a:gd name="connsiteX45" fmla="*/ 5465154 w 6459988"/>
              <a:gd name="connsiteY45" fmla="*/ 3541065 h 5753325"/>
              <a:gd name="connsiteX46" fmla="*/ 5437889 w 6459988"/>
              <a:gd name="connsiteY46" fmla="*/ 3559927 h 5753325"/>
              <a:gd name="connsiteX47" fmla="*/ 5432770 w 6459988"/>
              <a:gd name="connsiteY47" fmla="*/ 3562948 h 5753325"/>
              <a:gd name="connsiteX48" fmla="*/ 5406795 w 6459988"/>
              <a:gd name="connsiteY48" fmla="*/ 3578594 h 5753325"/>
              <a:gd name="connsiteX49" fmla="*/ 5381495 w 6459988"/>
              <a:gd name="connsiteY49" fmla="*/ 3599883 h 5753325"/>
              <a:gd name="connsiteX50" fmla="*/ 5363689 w 6459988"/>
              <a:gd name="connsiteY50" fmla="*/ 3633299 h 5753325"/>
              <a:gd name="connsiteX51" fmla="*/ 5291870 w 6459988"/>
              <a:gd name="connsiteY51" fmla="*/ 3799039 h 5753325"/>
              <a:gd name="connsiteX52" fmla="*/ 5241600 w 6459988"/>
              <a:gd name="connsiteY52" fmla="*/ 3894238 h 5753325"/>
              <a:gd name="connsiteX53" fmla="*/ 5211041 w 6459988"/>
              <a:gd name="connsiteY53" fmla="*/ 3924184 h 5753325"/>
              <a:gd name="connsiteX54" fmla="*/ 5176073 w 6459988"/>
              <a:gd name="connsiteY54" fmla="*/ 3970179 h 5753325"/>
              <a:gd name="connsiteX55" fmla="*/ 5172826 w 6459988"/>
              <a:gd name="connsiteY55" fmla="*/ 3991773 h 5753325"/>
              <a:gd name="connsiteX56" fmla="*/ 5157053 w 6459988"/>
              <a:gd name="connsiteY56" fmla="*/ 3997708 h 5753325"/>
              <a:gd name="connsiteX57" fmla="*/ 5127922 w 6459988"/>
              <a:gd name="connsiteY57" fmla="*/ 4022660 h 5753325"/>
              <a:gd name="connsiteX58" fmla="*/ 5020872 w 6459988"/>
              <a:gd name="connsiteY58" fmla="*/ 4075951 h 5753325"/>
              <a:gd name="connsiteX59" fmla="*/ 4991410 w 6459988"/>
              <a:gd name="connsiteY59" fmla="*/ 4087598 h 5753325"/>
              <a:gd name="connsiteX60" fmla="*/ 4930112 w 6459988"/>
              <a:gd name="connsiteY60" fmla="*/ 4138459 h 5753325"/>
              <a:gd name="connsiteX61" fmla="*/ 4834224 w 6459988"/>
              <a:gd name="connsiteY61" fmla="*/ 4231643 h 5753325"/>
              <a:gd name="connsiteX62" fmla="*/ 4812599 w 6459988"/>
              <a:gd name="connsiteY62" fmla="*/ 4249449 h 5753325"/>
              <a:gd name="connsiteX63" fmla="*/ 4789188 w 6459988"/>
              <a:gd name="connsiteY63" fmla="*/ 4256678 h 5753325"/>
              <a:gd name="connsiteX64" fmla="*/ 4779554 w 6459988"/>
              <a:gd name="connsiteY64" fmla="*/ 4251313 h 5753325"/>
              <a:gd name="connsiteX65" fmla="*/ 4766885 w 6459988"/>
              <a:gd name="connsiteY65" fmla="*/ 4259812 h 5753325"/>
              <a:gd name="connsiteX66" fmla="*/ 4762510 w 6459988"/>
              <a:gd name="connsiteY66" fmla="*/ 4260383 h 5753325"/>
              <a:gd name="connsiteX67" fmla="*/ 4738416 w 6459988"/>
              <a:gd name="connsiteY67" fmla="*/ 4265355 h 5753325"/>
              <a:gd name="connsiteX68" fmla="*/ 4712007 w 6459988"/>
              <a:gd name="connsiteY68" fmla="*/ 4317892 h 5753325"/>
              <a:gd name="connsiteX69" fmla="*/ 4658930 w 6459988"/>
              <a:gd name="connsiteY69" fmla="*/ 4348041 h 5753325"/>
              <a:gd name="connsiteX70" fmla="*/ 4443526 w 6459988"/>
              <a:gd name="connsiteY70" fmla="*/ 4507851 h 5753325"/>
              <a:gd name="connsiteX71" fmla="*/ 4289766 w 6459988"/>
              <a:gd name="connsiteY71" fmla="*/ 4711450 h 5753325"/>
              <a:gd name="connsiteX72" fmla="*/ 4150870 w 6459988"/>
              <a:gd name="connsiteY72" fmla="*/ 4818480 h 5753325"/>
              <a:gd name="connsiteX73" fmla="*/ 4006639 w 6459988"/>
              <a:gd name="connsiteY73" fmla="*/ 4933815 h 5753325"/>
              <a:gd name="connsiteX74" fmla="*/ 3298210 w 6459988"/>
              <a:gd name="connsiteY74" fmla="*/ 5070790 h 5753325"/>
              <a:gd name="connsiteX75" fmla="*/ 2947678 w 6459988"/>
              <a:gd name="connsiteY75" fmla="*/ 5117869 h 5753325"/>
              <a:gd name="connsiteX76" fmla="*/ 2822169 w 6459988"/>
              <a:gd name="connsiteY76" fmla="*/ 5129396 h 5753325"/>
              <a:gd name="connsiteX77" fmla="*/ 2538773 w 6459988"/>
              <a:gd name="connsiteY77" fmla="*/ 5313397 h 5753325"/>
              <a:gd name="connsiteX78" fmla="*/ 2014500 w 6459988"/>
              <a:gd name="connsiteY78" fmla="*/ 5519744 h 5753325"/>
              <a:gd name="connsiteX79" fmla="*/ 1934391 w 6459988"/>
              <a:gd name="connsiteY79" fmla="*/ 5591335 h 5753325"/>
              <a:gd name="connsiteX80" fmla="*/ 1892550 w 6459988"/>
              <a:gd name="connsiteY80" fmla="*/ 5649708 h 5753325"/>
              <a:gd name="connsiteX81" fmla="*/ 1854769 w 6459988"/>
              <a:gd name="connsiteY81" fmla="*/ 5647691 h 5753325"/>
              <a:gd name="connsiteX82" fmla="*/ 1809461 w 6459988"/>
              <a:gd name="connsiteY82" fmla="*/ 5648628 h 5753325"/>
              <a:gd name="connsiteX83" fmla="*/ 1745150 w 6459988"/>
              <a:gd name="connsiteY83" fmla="*/ 5693879 h 5753325"/>
              <a:gd name="connsiteX84" fmla="*/ 1713375 w 6459988"/>
              <a:gd name="connsiteY84" fmla="*/ 5684672 h 5753325"/>
              <a:gd name="connsiteX85" fmla="*/ 1707808 w 6459988"/>
              <a:gd name="connsiteY85" fmla="*/ 5682611 h 5753325"/>
              <a:gd name="connsiteX86" fmla="*/ 1679313 w 6459988"/>
              <a:gd name="connsiteY86" fmla="*/ 5672360 h 5753325"/>
              <a:gd name="connsiteX87" fmla="*/ 1646933 w 6459988"/>
              <a:gd name="connsiteY87" fmla="*/ 5666227 h 5753325"/>
              <a:gd name="connsiteX88" fmla="*/ 1610055 w 6459988"/>
              <a:gd name="connsiteY88" fmla="*/ 5673643 h 5753325"/>
              <a:gd name="connsiteX89" fmla="*/ 1437641 w 6459988"/>
              <a:gd name="connsiteY89" fmla="*/ 5723266 h 5753325"/>
              <a:gd name="connsiteX90" fmla="*/ 1332869 w 6459988"/>
              <a:gd name="connsiteY90" fmla="*/ 5744752 h 5753325"/>
              <a:gd name="connsiteX91" fmla="*/ 1290525 w 6459988"/>
              <a:gd name="connsiteY91" fmla="*/ 5740036 h 5753325"/>
              <a:gd name="connsiteX92" fmla="*/ 1233107 w 6459988"/>
              <a:gd name="connsiteY92" fmla="*/ 5742106 h 5753325"/>
              <a:gd name="connsiteX93" fmla="*/ 1214532 w 6459988"/>
              <a:gd name="connsiteY93" fmla="*/ 5753325 h 5753325"/>
              <a:gd name="connsiteX94" fmla="*/ 1199955 w 6459988"/>
              <a:gd name="connsiteY94" fmla="*/ 5744831 h 5753325"/>
              <a:gd name="connsiteX95" fmla="*/ 1162337 w 6459988"/>
              <a:gd name="connsiteY95" fmla="*/ 5738048 h 5753325"/>
              <a:gd name="connsiteX96" fmla="*/ 1053457 w 6459988"/>
              <a:gd name="connsiteY96" fmla="*/ 5688676 h 5753325"/>
              <a:gd name="connsiteX97" fmla="*/ 1025798 w 6459988"/>
              <a:gd name="connsiteY97" fmla="*/ 5673166 h 5753325"/>
              <a:gd name="connsiteX98" fmla="*/ 947900 w 6459988"/>
              <a:gd name="connsiteY98" fmla="*/ 5657848 h 5753325"/>
              <a:gd name="connsiteX99" fmla="*/ 815627 w 6459988"/>
              <a:gd name="connsiteY99" fmla="*/ 5642557 h 5753325"/>
              <a:gd name="connsiteX100" fmla="*/ 788251 w 6459988"/>
              <a:gd name="connsiteY100" fmla="*/ 5637065 h 5753325"/>
              <a:gd name="connsiteX101" fmla="*/ 767822 w 6459988"/>
              <a:gd name="connsiteY101" fmla="*/ 5623450 h 5753325"/>
              <a:gd name="connsiteX102" fmla="*/ 765791 w 6459988"/>
              <a:gd name="connsiteY102" fmla="*/ 5612539 h 5753325"/>
              <a:gd name="connsiteX103" fmla="*/ 751230 w 6459988"/>
              <a:gd name="connsiteY103" fmla="*/ 5608092 h 5753325"/>
              <a:gd name="connsiteX104" fmla="*/ 748008 w 6459988"/>
              <a:gd name="connsiteY104" fmla="*/ 5605052 h 5753325"/>
              <a:gd name="connsiteX105" fmla="*/ 728871 w 6459988"/>
              <a:gd name="connsiteY105" fmla="*/ 5589469 h 5753325"/>
              <a:gd name="connsiteX106" fmla="*/ 671898 w 6459988"/>
              <a:gd name="connsiteY106" fmla="*/ 5602363 h 5753325"/>
              <a:gd name="connsiteX107" fmla="*/ 615065 w 6459988"/>
              <a:gd name="connsiteY107" fmla="*/ 5580257 h 5753325"/>
              <a:gd name="connsiteX108" fmla="*/ 355785 w 6459988"/>
              <a:gd name="connsiteY108" fmla="*/ 5514383 h 5753325"/>
              <a:gd name="connsiteX109" fmla="*/ 102269 w 6459988"/>
              <a:gd name="connsiteY109" fmla="*/ 5524347 h 5753325"/>
              <a:gd name="connsiteX110" fmla="*/ 13160 w 6459988"/>
              <a:gd name="connsiteY110" fmla="*/ 5514159 h 5753325"/>
              <a:gd name="connsiteX111" fmla="*/ 0 w 6459988"/>
              <a:gd name="connsiteY111" fmla="*/ 5511735 h 5753325"/>
              <a:gd name="connsiteX112" fmla="*/ 0 w 6459988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75685 w 6447632"/>
              <a:gd name="connsiteY6" fmla="*/ 535865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447445 w 6447632"/>
              <a:gd name="connsiteY10" fmla="*/ 780003 h 5753325"/>
              <a:gd name="connsiteX11" fmla="*/ 6426552 w 6447632"/>
              <a:gd name="connsiteY11" fmla="*/ 845805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31878 w 6447632"/>
              <a:gd name="connsiteY14" fmla="*/ 1026728 h 5753325"/>
              <a:gd name="connsiteX15" fmla="*/ 6414269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75685 w 6447632"/>
              <a:gd name="connsiteY6" fmla="*/ 535865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426552 w 6447632"/>
              <a:gd name="connsiteY11" fmla="*/ 845805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31878 w 6447632"/>
              <a:gd name="connsiteY14" fmla="*/ 1026728 h 5753325"/>
              <a:gd name="connsiteX15" fmla="*/ 6414269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426552 w 6447632"/>
              <a:gd name="connsiteY11" fmla="*/ 845805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31878 w 6447632"/>
              <a:gd name="connsiteY14" fmla="*/ 1026728 h 5753325"/>
              <a:gd name="connsiteX15" fmla="*/ 6414269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31878 w 6447632"/>
              <a:gd name="connsiteY14" fmla="*/ 1026728 h 5753325"/>
              <a:gd name="connsiteX15" fmla="*/ 6414269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31878 w 6447632"/>
              <a:gd name="connsiteY14" fmla="*/ 1026728 h 5753325"/>
              <a:gd name="connsiteX15" fmla="*/ 6362266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05877 w 6447632"/>
              <a:gd name="connsiteY14" fmla="*/ 1026728 h 5753325"/>
              <a:gd name="connsiteX15" fmla="*/ 6362266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434072 w 6447632"/>
              <a:gd name="connsiteY12" fmla="*/ 910733 h 5753325"/>
              <a:gd name="connsiteX13" fmla="*/ 6405877 w 6447632"/>
              <a:gd name="connsiteY13" fmla="*/ 1026728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71501 w 6447632"/>
              <a:gd name="connsiteY43" fmla="*/ 3462221 h 5753325"/>
              <a:gd name="connsiteX44" fmla="*/ 5465154 w 6447632"/>
              <a:gd name="connsiteY44" fmla="*/ 3541065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405877 w 6447632"/>
              <a:gd name="connsiteY13" fmla="*/ 1026728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71501 w 6447632"/>
              <a:gd name="connsiteY43" fmla="*/ 3462221 h 5753325"/>
              <a:gd name="connsiteX44" fmla="*/ 5465154 w 6447632"/>
              <a:gd name="connsiteY44" fmla="*/ 3541065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71501 w 6447632"/>
              <a:gd name="connsiteY43" fmla="*/ 3462221 h 5753325"/>
              <a:gd name="connsiteX44" fmla="*/ 5465154 w 6447632"/>
              <a:gd name="connsiteY44" fmla="*/ 3541065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83942 w 6447632"/>
              <a:gd name="connsiteY43" fmla="*/ 3416604 h 5753325"/>
              <a:gd name="connsiteX44" fmla="*/ 5465154 w 6447632"/>
              <a:gd name="connsiteY44" fmla="*/ 3541065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83942 w 6447632"/>
              <a:gd name="connsiteY43" fmla="*/ 3416604 h 5753325"/>
              <a:gd name="connsiteX44" fmla="*/ 5465154 w 6447632"/>
              <a:gd name="connsiteY44" fmla="*/ 3541065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41532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41532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04423 w 6447632"/>
              <a:gd name="connsiteY7" fmla="*/ 582623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41532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37615 w 6447632"/>
              <a:gd name="connsiteY6" fmla="*/ 471794 h 5753325"/>
              <a:gd name="connsiteX7" fmla="*/ 6304423 w 6447632"/>
              <a:gd name="connsiteY7" fmla="*/ 582623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41532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37615 w 6447632"/>
              <a:gd name="connsiteY6" fmla="*/ 471794 h 5753325"/>
              <a:gd name="connsiteX7" fmla="*/ 6304423 w 6447632"/>
              <a:gd name="connsiteY7" fmla="*/ 582623 h 5753325"/>
              <a:gd name="connsiteX8" fmla="*/ 6303977 w 6447632"/>
              <a:gd name="connsiteY8" fmla="*/ 664291 h 5753325"/>
              <a:gd name="connsiteX9" fmla="*/ 6299372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41532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37615 w 6447632"/>
              <a:gd name="connsiteY6" fmla="*/ 471794 h 5753325"/>
              <a:gd name="connsiteX7" fmla="*/ 6304423 w 6447632"/>
              <a:gd name="connsiteY7" fmla="*/ 582623 h 5753325"/>
              <a:gd name="connsiteX8" fmla="*/ 6303977 w 6447632"/>
              <a:gd name="connsiteY8" fmla="*/ 664291 h 5753325"/>
              <a:gd name="connsiteX9" fmla="*/ 6299372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20797 w 6447632"/>
              <a:gd name="connsiteY14" fmla="*/ 1146964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37615 w 6447632"/>
              <a:gd name="connsiteY6" fmla="*/ 471794 h 5753325"/>
              <a:gd name="connsiteX7" fmla="*/ 6304423 w 6447632"/>
              <a:gd name="connsiteY7" fmla="*/ 582623 h 5753325"/>
              <a:gd name="connsiteX8" fmla="*/ 6303977 w 6447632"/>
              <a:gd name="connsiteY8" fmla="*/ 664291 h 5753325"/>
              <a:gd name="connsiteX9" fmla="*/ 6299372 w 6447632"/>
              <a:gd name="connsiteY9" fmla="*/ 697330 h 5753325"/>
              <a:gd name="connsiteX10" fmla="*/ 6309888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20797 w 6447632"/>
              <a:gd name="connsiteY14" fmla="*/ 1146964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3456"/>
              <a:gd name="connsiteY0" fmla="*/ 0 h 5753325"/>
              <a:gd name="connsiteX1" fmla="*/ 6438980 w 6443456"/>
              <a:gd name="connsiteY1" fmla="*/ 0 h 5753325"/>
              <a:gd name="connsiteX2" fmla="*/ 6439047 w 6443456"/>
              <a:gd name="connsiteY2" fmla="*/ 147 h 5753325"/>
              <a:gd name="connsiteX3" fmla="*/ 6443456 w 6443456"/>
              <a:gd name="connsiteY3" fmla="*/ 130105 h 5753325"/>
              <a:gd name="connsiteX4" fmla="*/ 6422751 w 6443456"/>
              <a:gd name="connsiteY4" fmla="*/ 174163 h 5753325"/>
              <a:gd name="connsiteX5" fmla="*/ 6396598 w 6443456"/>
              <a:gd name="connsiteY5" fmla="*/ 274847 h 5753325"/>
              <a:gd name="connsiteX6" fmla="*/ 6337615 w 6443456"/>
              <a:gd name="connsiteY6" fmla="*/ 471794 h 5753325"/>
              <a:gd name="connsiteX7" fmla="*/ 6304423 w 6443456"/>
              <a:gd name="connsiteY7" fmla="*/ 582623 h 5753325"/>
              <a:gd name="connsiteX8" fmla="*/ 6303977 w 6443456"/>
              <a:gd name="connsiteY8" fmla="*/ 664291 h 5753325"/>
              <a:gd name="connsiteX9" fmla="*/ 6299372 w 6443456"/>
              <a:gd name="connsiteY9" fmla="*/ 697330 h 5753325"/>
              <a:gd name="connsiteX10" fmla="*/ 6309888 w 6443456"/>
              <a:gd name="connsiteY10" fmla="*/ 754001 h 5753325"/>
              <a:gd name="connsiteX11" fmla="*/ 6339879 w 6443456"/>
              <a:gd name="connsiteY11" fmla="*/ 811136 h 5753325"/>
              <a:gd name="connsiteX12" fmla="*/ 6330065 w 6443456"/>
              <a:gd name="connsiteY12" fmla="*/ 893399 h 5753325"/>
              <a:gd name="connsiteX13" fmla="*/ 6328618 w 6443456"/>
              <a:gd name="connsiteY13" fmla="*/ 1009766 h 5753325"/>
              <a:gd name="connsiteX14" fmla="*/ 6320797 w 6443456"/>
              <a:gd name="connsiteY14" fmla="*/ 1146964 h 5753325"/>
              <a:gd name="connsiteX15" fmla="*/ 6334400 w 6443456"/>
              <a:gd name="connsiteY15" fmla="*/ 1280757 h 5753325"/>
              <a:gd name="connsiteX16" fmla="*/ 6356023 w 6443456"/>
              <a:gd name="connsiteY16" fmla="*/ 1356227 h 5753325"/>
              <a:gd name="connsiteX17" fmla="*/ 6356157 w 6443456"/>
              <a:gd name="connsiteY17" fmla="*/ 1361967 h 5753325"/>
              <a:gd name="connsiteX18" fmla="*/ 6350613 w 6443456"/>
              <a:gd name="connsiteY18" fmla="*/ 1393569 h 5753325"/>
              <a:gd name="connsiteX19" fmla="*/ 6357062 w 6443456"/>
              <a:gd name="connsiteY19" fmla="*/ 1444071 h 5753325"/>
              <a:gd name="connsiteX20" fmla="*/ 6364832 w 6443456"/>
              <a:gd name="connsiteY20" fmla="*/ 1478763 h 5753325"/>
              <a:gd name="connsiteX21" fmla="*/ 6369745 w 6443456"/>
              <a:gd name="connsiteY21" fmla="*/ 1495680 h 5753325"/>
              <a:gd name="connsiteX22" fmla="*/ 6370898 w 6443456"/>
              <a:gd name="connsiteY22" fmla="*/ 1513331 h 5753325"/>
              <a:gd name="connsiteX23" fmla="*/ 6339773 w 6443456"/>
              <a:gd name="connsiteY23" fmla="*/ 1527414 h 5753325"/>
              <a:gd name="connsiteX24" fmla="*/ 6321854 w 6443456"/>
              <a:gd name="connsiteY24" fmla="*/ 1635366 h 5753325"/>
              <a:gd name="connsiteX25" fmla="*/ 6299489 w 6443456"/>
              <a:gd name="connsiteY25" fmla="*/ 1784860 h 5753325"/>
              <a:gd name="connsiteX26" fmla="*/ 6267878 w 6443456"/>
              <a:gd name="connsiteY26" fmla="*/ 1858572 h 5753325"/>
              <a:gd name="connsiteX27" fmla="*/ 6251146 w 6443456"/>
              <a:gd name="connsiteY27" fmla="*/ 1926167 h 5753325"/>
              <a:gd name="connsiteX28" fmla="*/ 6210686 w 6443456"/>
              <a:gd name="connsiteY28" fmla="*/ 2014834 h 5753325"/>
              <a:gd name="connsiteX29" fmla="*/ 6106652 w 6443456"/>
              <a:gd name="connsiteY29" fmla="*/ 2150572 h 5753325"/>
              <a:gd name="connsiteX30" fmla="*/ 6097813 w 6443456"/>
              <a:gd name="connsiteY30" fmla="*/ 2172208 h 5753325"/>
              <a:gd name="connsiteX31" fmla="*/ 6095990 w 6443456"/>
              <a:gd name="connsiteY31" fmla="*/ 2181185 h 5753325"/>
              <a:gd name="connsiteX32" fmla="*/ 6090126 w 6443456"/>
              <a:gd name="connsiteY32" fmla="*/ 2192533 h 5753325"/>
              <a:gd name="connsiteX33" fmla="*/ 6089503 w 6443456"/>
              <a:gd name="connsiteY33" fmla="*/ 2192543 h 5753325"/>
              <a:gd name="connsiteX34" fmla="*/ 6084946 w 6443456"/>
              <a:gd name="connsiteY34" fmla="*/ 2203694 h 5753325"/>
              <a:gd name="connsiteX35" fmla="*/ 5987861 w 6443456"/>
              <a:gd name="connsiteY35" fmla="*/ 2304868 h 5753325"/>
              <a:gd name="connsiteX36" fmla="*/ 5973439 w 6443456"/>
              <a:gd name="connsiteY36" fmla="*/ 2385635 h 5753325"/>
              <a:gd name="connsiteX37" fmla="*/ 5916727 w 6443456"/>
              <a:gd name="connsiteY37" fmla="*/ 2458777 h 5753325"/>
              <a:gd name="connsiteX38" fmla="*/ 5856524 w 6443456"/>
              <a:gd name="connsiteY38" fmla="*/ 2583281 h 5753325"/>
              <a:gd name="connsiteX39" fmla="*/ 5838091 w 6443456"/>
              <a:gd name="connsiteY39" fmla="*/ 2753474 h 5753325"/>
              <a:gd name="connsiteX40" fmla="*/ 5744296 w 6443456"/>
              <a:gd name="connsiteY40" fmla="*/ 2893276 h 5753325"/>
              <a:gd name="connsiteX41" fmla="*/ 5682522 w 6443456"/>
              <a:gd name="connsiteY41" fmla="*/ 3044368 h 5753325"/>
              <a:gd name="connsiteX42" fmla="*/ 5557886 w 6443456"/>
              <a:gd name="connsiteY42" fmla="*/ 3304853 h 5753325"/>
              <a:gd name="connsiteX43" fmla="*/ 5483942 w 6443456"/>
              <a:gd name="connsiteY43" fmla="*/ 3416604 h 5753325"/>
              <a:gd name="connsiteX44" fmla="*/ 5461007 w 6443456"/>
              <a:gd name="connsiteY44" fmla="*/ 3503742 h 5753325"/>
              <a:gd name="connsiteX45" fmla="*/ 5437889 w 6443456"/>
              <a:gd name="connsiteY45" fmla="*/ 3559927 h 5753325"/>
              <a:gd name="connsiteX46" fmla="*/ 5432770 w 6443456"/>
              <a:gd name="connsiteY46" fmla="*/ 3562948 h 5753325"/>
              <a:gd name="connsiteX47" fmla="*/ 5406795 w 6443456"/>
              <a:gd name="connsiteY47" fmla="*/ 3578594 h 5753325"/>
              <a:gd name="connsiteX48" fmla="*/ 5381495 w 6443456"/>
              <a:gd name="connsiteY48" fmla="*/ 3599883 h 5753325"/>
              <a:gd name="connsiteX49" fmla="*/ 5363689 w 6443456"/>
              <a:gd name="connsiteY49" fmla="*/ 3633299 h 5753325"/>
              <a:gd name="connsiteX50" fmla="*/ 5291870 w 6443456"/>
              <a:gd name="connsiteY50" fmla="*/ 3799039 h 5753325"/>
              <a:gd name="connsiteX51" fmla="*/ 5241600 w 6443456"/>
              <a:gd name="connsiteY51" fmla="*/ 3894238 h 5753325"/>
              <a:gd name="connsiteX52" fmla="*/ 5211041 w 6443456"/>
              <a:gd name="connsiteY52" fmla="*/ 3924184 h 5753325"/>
              <a:gd name="connsiteX53" fmla="*/ 5176073 w 6443456"/>
              <a:gd name="connsiteY53" fmla="*/ 3970179 h 5753325"/>
              <a:gd name="connsiteX54" fmla="*/ 5172826 w 6443456"/>
              <a:gd name="connsiteY54" fmla="*/ 3991773 h 5753325"/>
              <a:gd name="connsiteX55" fmla="*/ 5157053 w 6443456"/>
              <a:gd name="connsiteY55" fmla="*/ 3997708 h 5753325"/>
              <a:gd name="connsiteX56" fmla="*/ 5127922 w 6443456"/>
              <a:gd name="connsiteY56" fmla="*/ 4022660 h 5753325"/>
              <a:gd name="connsiteX57" fmla="*/ 5020872 w 6443456"/>
              <a:gd name="connsiteY57" fmla="*/ 4075951 h 5753325"/>
              <a:gd name="connsiteX58" fmla="*/ 4991410 w 6443456"/>
              <a:gd name="connsiteY58" fmla="*/ 4087598 h 5753325"/>
              <a:gd name="connsiteX59" fmla="*/ 4930112 w 6443456"/>
              <a:gd name="connsiteY59" fmla="*/ 4138459 h 5753325"/>
              <a:gd name="connsiteX60" fmla="*/ 4834224 w 6443456"/>
              <a:gd name="connsiteY60" fmla="*/ 4231643 h 5753325"/>
              <a:gd name="connsiteX61" fmla="*/ 4812599 w 6443456"/>
              <a:gd name="connsiteY61" fmla="*/ 4249449 h 5753325"/>
              <a:gd name="connsiteX62" fmla="*/ 4789188 w 6443456"/>
              <a:gd name="connsiteY62" fmla="*/ 4256678 h 5753325"/>
              <a:gd name="connsiteX63" fmla="*/ 4779554 w 6443456"/>
              <a:gd name="connsiteY63" fmla="*/ 4251313 h 5753325"/>
              <a:gd name="connsiteX64" fmla="*/ 4766885 w 6443456"/>
              <a:gd name="connsiteY64" fmla="*/ 4259812 h 5753325"/>
              <a:gd name="connsiteX65" fmla="*/ 4762510 w 6443456"/>
              <a:gd name="connsiteY65" fmla="*/ 4260383 h 5753325"/>
              <a:gd name="connsiteX66" fmla="*/ 4738416 w 6443456"/>
              <a:gd name="connsiteY66" fmla="*/ 4265355 h 5753325"/>
              <a:gd name="connsiteX67" fmla="*/ 4712007 w 6443456"/>
              <a:gd name="connsiteY67" fmla="*/ 4317892 h 5753325"/>
              <a:gd name="connsiteX68" fmla="*/ 4658930 w 6443456"/>
              <a:gd name="connsiteY68" fmla="*/ 4348041 h 5753325"/>
              <a:gd name="connsiteX69" fmla="*/ 4443526 w 6443456"/>
              <a:gd name="connsiteY69" fmla="*/ 4507851 h 5753325"/>
              <a:gd name="connsiteX70" fmla="*/ 4289766 w 6443456"/>
              <a:gd name="connsiteY70" fmla="*/ 4711450 h 5753325"/>
              <a:gd name="connsiteX71" fmla="*/ 4150870 w 6443456"/>
              <a:gd name="connsiteY71" fmla="*/ 4818480 h 5753325"/>
              <a:gd name="connsiteX72" fmla="*/ 4006639 w 6443456"/>
              <a:gd name="connsiteY72" fmla="*/ 4933815 h 5753325"/>
              <a:gd name="connsiteX73" fmla="*/ 3298210 w 6443456"/>
              <a:gd name="connsiteY73" fmla="*/ 5070790 h 5753325"/>
              <a:gd name="connsiteX74" fmla="*/ 2947678 w 6443456"/>
              <a:gd name="connsiteY74" fmla="*/ 5117869 h 5753325"/>
              <a:gd name="connsiteX75" fmla="*/ 2822169 w 6443456"/>
              <a:gd name="connsiteY75" fmla="*/ 5129396 h 5753325"/>
              <a:gd name="connsiteX76" fmla="*/ 2538773 w 6443456"/>
              <a:gd name="connsiteY76" fmla="*/ 5313397 h 5753325"/>
              <a:gd name="connsiteX77" fmla="*/ 2014500 w 6443456"/>
              <a:gd name="connsiteY77" fmla="*/ 5519744 h 5753325"/>
              <a:gd name="connsiteX78" fmla="*/ 1934391 w 6443456"/>
              <a:gd name="connsiteY78" fmla="*/ 5591335 h 5753325"/>
              <a:gd name="connsiteX79" fmla="*/ 1892550 w 6443456"/>
              <a:gd name="connsiteY79" fmla="*/ 5649708 h 5753325"/>
              <a:gd name="connsiteX80" fmla="*/ 1854769 w 6443456"/>
              <a:gd name="connsiteY80" fmla="*/ 5647691 h 5753325"/>
              <a:gd name="connsiteX81" fmla="*/ 1809461 w 6443456"/>
              <a:gd name="connsiteY81" fmla="*/ 5648628 h 5753325"/>
              <a:gd name="connsiteX82" fmla="*/ 1745150 w 6443456"/>
              <a:gd name="connsiteY82" fmla="*/ 5693879 h 5753325"/>
              <a:gd name="connsiteX83" fmla="*/ 1713375 w 6443456"/>
              <a:gd name="connsiteY83" fmla="*/ 5684672 h 5753325"/>
              <a:gd name="connsiteX84" fmla="*/ 1707808 w 6443456"/>
              <a:gd name="connsiteY84" fmla="*/ 5682611 h 5753325"/>
              <a:gd name="connsiteX85" fmla="*/ 1679313 w 6443456"/>
              <a:gd name="connsiteY85" fmla="*/ 5672360 h 5753325"/>
              <a:gd name="connsiteX86" fmla="*/ 1646933 w 6443456"/>
              <a:gd name="connsiteY86" fmla="*/ 5666227 h 5753325"/>
              <a:gd name="connsiteX87" fmla="*/ 1610055 w 6443456"/>
              <a:gd name="connsiteY87" fmla="*/ 5673643 h 5753325"/>
              <a:gd name="connsiteX88" fmla="*/ 1437641 w 6443456"/>
              <a:gd name="connsiteY88" fmla="*/ 5723266 h 5753325"/>
              <a:gd name="connsiteX89" fmla="*/ 1332869 w 6443456"/>
              <a:gd name="connsiteY89" fmla="*/ 5744752 h 5753325"/>
              <a:gd name="connsiteX90" fmla="*/ 1290525 w 6443456"/>
              <a:gd name="connsiteY90" fmla="*/ 5740036 h 5753325"/>
              <a:gd name="connsiteX91" fmla="*/ 1233107 w 6443456"/>
              <a:gd name="connsiteY91" fmla="*/ 5742106 h 5753325"/>
              <a:gd name="connsiteX92" fmla="*/ 1214532 w 6443456"/>
              <a:gd name="connsiteY92" fmla="*/ 5753325 h 5753325"/>
              <a:gd name="connsiteX93" fmla="*/ 1199955 w 6443456"/>
              <a:gd name="connsiteY93" fmla="*/ 5744831 h 5753325"/>
              <a:gd name="connsiteX94" fmla="*/ 1162337 w 6443456"/>
              <a:gd name="connsiteY94" fmla="*/ 5738048 h 5753325"/>
              <a:gd name="connsiteX95" fmla="*/ 1053457 w 6443456"/>
              <a:gd name="connsiteY95" fmla="*/ 5688676 h 5753325"/>
              <a:gd name="connsiteX96" fmla="*/ 1025798 w 6443456"/>
              <a:gd name="connsiteY96" fmla="*/ 5673166 h 5753325"/>
              <a:gd name="connsiteX97" fmla="*/ 947900 w 6443456"/>
              <a:gd name="connsiteY97" fmla="*/ 5657848 h 5753325"/>
              <a:gd name="connsiteX98" fmla="*/ 815627 w 6443456"/>
              <a:gd name="connsiteY98" fmla="*/ 5642557 h 5753325"/>
              <a:gd name="connsiteX99" fmla="*/ 788251 w 6443456"/>
              <a:gd name="connsiteY99" fmla="*/ 5637065 h 5753325"/>
              <a:gd name="connsiteX100" fmla="*/ 767822 w 6443456"/>
              <a:gd name="connsiteY100" fmla="*/ 5623450 h 5753325"/>
              <a:gd name="connsiteX101" fmla="*/ 765791 w 6443456"/>
              <a:gd name="connsiteY101" fmla="*/ 5612539 h 5753325"/>
              <a:gd name="connsiteX102" fmla="*/ 751230 w 6443456"/>
              <a:gd name="connsiteY102" fmla="*/ 5608092 h 5753325"/>
              <a:gd name="connsiteX103" fmla="*/ 748008 w 6443456"/>
              <a:gd name="connsiteY103" fmla="*/ 5605052 h 5753325"/>
              <a:gd name="connsiteX104" fmla="*/ 728871 w 6443456"/>
              <a:gd name="connsiteY104" fmla="*/ 5589469 h 5753325"/>
              <a:gd name="connsiteX105" fmla="*/ 671898 w 6443456"/>
              <a:gd name="connsiteY105" fmla="*/ 5602363 h 5753325"/>
              <a:gd name="connsiteX106" fmla="*/ 615065 w 6443456"/>
              <a:gd name="connsiteY106" fmla="*/ 5580257 h 5753325"/>
              <a:gd name="connsiteX107" fmla="*/ 355785 w 6443456"/>
              <a:gd name="connsiteY107" fmla="*/ 5514383 h 5753325"/>
              <a:gd name="connsiteX108" fmla="*/ 102269 w 6443456"/>
              <a:gd name="connsiteY108" fmla="*/ 5524347 h 5753325"/>
              <a:gd name="connsiteX109" fmla="*/ 13160 w 6443456"/>
              <a:gd name="connsiteY109" fmla="*/ 5514159 h 5753325"/>
              <a:gd name="connsiteX110" fmla="*/ 0 w 6443456"/>
              <a:gd name="connsiteY110" fmla="*/ 5511735 h 5753325"/>
              <a:gd name="connsiteX111" fmla="*/ 0 w 6443456"/>
              <a:gd name="connsiteY111" fmla="*/ 0 h 575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6443456" h="5753325">
                <a:moveTo>
                  <a:pt x="0" y="0"/>
                </a:moveTo>
                <a:lnTo>
                  <a:pt x="6438980" y="0"/>
                </a:lnTo>
                <a:cubicBezTo>
                  <a:pt x="6439002" y="49"/>
                  <a:pt x="6439025" y="98"/>
                  <a:pt x="6439047" y="147"/>
                </a:cubicBezTo>
                <a:lnTo>
                  <a:pt x="6443456" y="130105"/>
                </a:lnTo>
                <a:cubicBezTo>
                  <a:pt x="6430828" y="154008"/>
                  <a:pt x="6411458" y="168030"/>
                  <a:pt x="6422751" y="174163"/>
                </a:cubicBezTo>
                <a:cubicBezTo>
                  <a:pt x="6418487" y="214830"/>
                  <a:pt x="6390727" y="235497"/>
                  <a:pt x="6396598" y="274847"/>
                </a:cubicBezTo>
                <a:cubicBezTo>
                  <a:pt x="6403386" y="335822"/>
                  <a:pt x="6333127" y="414969"/>
                  <a:pt x="6337615" y="471794"/>
                </a:cubicBezTo>
                <a:cubicBezTo>
                  <a:pt x="6324407" y="534783"/>
                  <a:pt x="6296331" y="556933"/>
                  <a:pt x="6304423" y="582623"/>
                </a:cubicBezTo>
                <a:cubicBezTo>
                  <a:pt x="6293676" y="611941"/>
                  <a:pt x="6296956" y="631352"/>
                  <a:pt x="6303977" y="664291"/>
                </a:cubicBezTo>
                <a:cubicBezTo>
                  <a:pt x="6302444" y="677879"/>
                  <a:pt x="6301462" y="685268"/>
                  <a:pt x="6299372" y="697330"/>
                </a:cubicBezTo>
                <a:cubicBezTo>
                  <a:pt x="6314387" y="714913"/>
                  <a:pt x="6313827" y="721408"/>
                  <a:pt x="6309888" y="754001"/>
                </a:cubicBezTo>
                <a:cubicBezTo>
                  <a:pt x="6306930" y="769492"/>
                  <a:pt x="6343751" y="814234"/>
                  <a:pt x="6339879" y="811136"/>
                </a:cubicBezTo>
                <a:lnTo>
                  <a:pt x="6330065" y="893399"/>
                </a:lnTo>
                <a:cubicBezTo>
                  <a:pt x="6341065" y="929331"/>
                  <a:pt x="6340586" y="969703"/>
                  <a:pt x="6328618" y="1009766"/>
                </a:cubicBezTo>
                <a:cubicBezTo>
                  <a:pt x="6286987" y="1110847"/>
                  <a:pt x="6336677" y="1067927"/>
                  <a:pt x="6320797" y="1146964"/>
                </a:cubicBezTo>
                <a:cubicBezTo>
                  <a:pt x="6308238" y="1199586"/>
                  <a:pt x="6355190" y="1221191"/>
                  <a:pt x="6334400" y="1280757"/>
                </a:cubicBezTo>
                <a:lnTo>
                  <a:pt x="6356023" y="1356227"/>
                </a:lnTo>
                <a:cubicBezTo>
                  <a:pt x="6356068" y="1358140"/>
                  <a:pt x="6356112" y="1360054"/>
                  <a:pt x="6356157" y="1361967"/>
                </a:cubicBezTo>
                <a:cubicBezTo>
                  <a:pt x="6355533" y="1373512"/>
                  <a:pt x="6353847" y="1384370"/>
                  <a:pt x="6350613" y="1393569"/>
                </a:cubicBezTo>
                <a:cubicBezTo>
                  <a:pt x="6364468" y="1383914"/>
                  <a:pt x="6345614" y="1435855"/>
                  <a:pt x="6357062" y="1444071"/>
                </a:cubicBezTo>
                <a:cubicBezTo>
                  <a:pt x="6366618" y="1448518"/>
                  <a:pt x="6363125" y="1465312"/>
                  <a:pt x="6364832" y="1478763"/>
                </a:cubicBezTo>
                <a:cubicBezTo>
                  <a:pt x="6367033" y="1481449"/>
                  <a:pt x="6368644" y="1487606"/>
                  <a:pt x="6369745" y="1495680"/>
                </a:cubicBezTo>
                <a:cubicBezTo>
                  <a:pt x="6370129" y="1501564"/>
                  <a:pt x="6370514" y="1507447"/>
                  <a:pt x="6370898" y="1513331"/>
                </a:cubicBezTo>
                <a:lnTo>
                  <a:pt x="6339773" y="1527414"/>
                </a:lnTo>
                <a:cubicBezTo>
                  <a:pt x="6334226" y="1566662"/>
                  <a:pt x="6321052" y="1604564"/>
                  <a:pt x="6321854" y="1635366"/>
                </a:cubicBezTo>
                <a:cubicBezTo>
                  <a:pt x="6320655" y="1701187"/>
                  <a:pt x="6292278" y="1721205"/>
                  <a:pt x="6299489" y="1784860"/>
                </a:cubicBezTo>
                <a:cubicBezTo>
                  <a:pt x="6294212" y="1831400"/>
                  <a:pt x="6277478" y="1829559"/>
                  <a:pt x="6267878" y="1858572"/>
                </a:cubicBezTo>
                <a:lnTo>
                  <a:pt x="6251146" y="1926167"/>
                </a:lnTo>
                <a:lnTo>
                  <a:pt x="6210686" y="2014834"/>
                </a:lnTo>
                <a:lnTo>
                  <a:pt x="6106652" y="2150572"/>
                </a:lnTo>
                <a:lnTo>
                  <a:pt x="6097813" y="2172208"/>
                </a:lnTo>
                <a:lnTo>
                  <a:pt x="6095990" y="2181185"/>
                </a:lnTo>
                <a:cubicBezTo>
                  <a:pt x="6094176" y="2187056"/>
                  <a:pt x="6092249" y="2190556"/>
                  <a:pt x="6090126" y="2192533"/>
                </a:cubicBezTo>
                <a:lnTo>
                  <a:pt x="6089503" y="2192543"/>
                </a:lnTo>
                <a:lnTo>
                  <a:pt x="6084946" y="2203694"/>
                </a:lnTo>
                <a:cubicBezTo>
                  <a:pt x="6068006" y="2222414"/>
                  <a:pt x="6006445" y="2274546"/>
                  <a:pt x="5987861" y="2304868"/>
                </a:cubicBezTo>
                <a:lnTo>
                  <a:pt x="5973439" y="2385635"/>
                </a:lnTo>
                <a:lnTo>
                  <a:pt x="5916727" y="2458777"/>
                </a:lnTo>
                <a:cubicBezTo>
                  <a:pt x="5897241" y="2491718"/>
                  <a:pt x="5869630" y="2534165"/>
                  <a:pt x="5856524" y="2583281"/>
                </a:cubicBezTo>
                <a:cubicBezTo>
                  <a:pt x="5857506" y="2592319"/>
                  <a:pt x="5833326" y="2744711"/>
                  <a:pt x="5838091" y="2753474"/>
                </a:cubicBezTo>
                <a:cubicBezTo>
                  <a:pt x="5785248" y="2871502"/>
                  <a:pt x="5778642" y="2803565"/>
                  <a:pt x="5744296" y="2893276"/>
                </a:cubicBezTo>
                <a:cubicBezTo>
                  <a:pt x="5695297" y="2988328"/>
                  <a:pt x="5724634" y="2958553"/>
                  <a:pt x="5682522" y="3044368"/>
                </a:cubicBezTo>
                <a:cubicBezTo>
                  <a:pt x="5632185" y="3125072"/>
                  <a:pt x="5597317" y="3217236"/>
                  <a:pt x="5557886" y="3304853"/>
                </a:cubicBezTo>
                <a:cubicBezTo>
                  <a:pt x="5482395" y="3325072"/>
                  <a:pt x="5519234" y="3371478"/>
                  <a:pt x="5483942" y="3416604"/>
                </a:cubicBezTo>
                <a:cubicBezTo>
                  <a:pt x="5462927" y="3437263"/>
                  <a:pt x="5484515" y="3475608"/>
                  <a:pt x="5461007" y="3503742"/>
                </a:cubicBezTo>
                <a:cubicBezTo>
                  <a:pt x="5452964" y="3510933"/>
                  <a:pt x="5447709" y="3554203"/>
                  <a:pt x="5437889" y="3559927"/>
                </a:cubicBezTo>
                <a:lnTo>
                  <a:pt x="5432770" y="3562948"/>
                </a:lnTo>
                <a:lnTo>
                  <a:pt x="5406795" y="3578594"/>
                </a:lnTo>
                <a:lnTo>
                  <a:pt x="5381495" y="3599883"/>
                </a:lnTo>
                <a:cubicBezTo>
                  <a:pt x="5373777" y="3608845"/>
                  <a:pt x="5367528" y="3619642"/>
                  <a:pt x="5363689" y="3633299"/>
                </a:cubicBezTo>
                <a:cubicBezTo>
                  <a:pt x="5370837" y="3689178"/>
                  <a:pt x="5280250" y="3728687"/>
                  <a:pt x="5291870" y="3799039"/>
                </a:cubicBezTo>
                <a:cubicBezTo>
                  <a:pt x="5291660" y="3823262"/>
                  <a:pt x="5263601" y="3888134"/>
                  <a:pt x="5241600" y="3894238"/>
                </a:cubicBezTo>
                <a:cubicBezTo>
                  <a:pt x="5232312" y="3906493"/>
                  <a:pt x="5231731" y="3924583"/>
                  <a:pt x="5211041" y="3924184"/>
                </a:cubicBezTo>
                <a:cubicBezTo>
                  <a:pt x="5184976" y="3926521"/>
                  <a:pt x="5198956" y="3986438"/>
                  <a:pt x="5176073" y="3970179"/>
                </a:cubicBezTo>
                <a:lnTo>
                  <a:pt x="5172826" y="3991773"/>
                </a:lnTo>
                <a:lnTo>
                  <a:pt x="5157053" y="3997708"/>
                </a:lnTo>
                <a:cubicBezTo>
                  <a:pt x="5140589" y="4003541"/>
                  <a:pt x="5128715" y="4008828"/>
                  <a:pt x="5127922" y="4022660"/>
                </a:cubicBezTo>
                <a:cubicBezTo>
                  <a:pt x="5105225" y="4035701"/>
                  <a:pt x="5043623" y="4065128"/>
                  <a:pt x="5020872" y="4075951"/>
                </a:cubicBezTo>
                <a:cubicBezTo>
                  <a:pt x="5006705" y="4069570"/>
                  <a:pt x="5001251" y="4081880"/>
                  <a:pt x="4991410" y="4087598"/>
                </a:cubicBezTo>
                <a:cubicBezTo>
                  <a:pt x="4974522" y="4085320"/>
                  <a:pt x="4937025" y="4121806"/>
                  <a:pt x="4930112" y="4138459"/>
                </a:cubicBezTo>
                <a:cubicBezTo>
                  <a:pt x="4918473" y="4190437"/>
                  <a:pt x="4844909" y="4190974"/>
                  <a:pt x="4834224" y="4231643"/>
                </a:cubicBezTo>
                <a:cubicBezTo>
                  <a:pt x="4827758" y="4239937"/>
                  <a:pt x="4820427" y="4245543"/>
                  <a:pt x="4812599" y="4249449"/>
                </a:cubicBezTo>
                <a:lnTo>
                  <a:pt x="4789188" y="4256678"/>
                </a:lnTo>
                <a:lnTo>
                  <a:pt x="4779554" y="4251313"/>
                </a:lnTo>
                <a:lnTo>
                  <a:pt x="4766885" y="4259812"/>
                </a:lnTo>
                <a:lnTo>
                  <a:pt x="4762510" y="4260383"/>
                </a:lnTo>
                <a:cubicBezTo>
                  <a:pt x="4754131" y="4261437"/>
                  <a:pt x="4745977" y="4262766"/>
                  <a:pt x="4738416" y="4265355"/>
                </a:cubicBezTo>
                <a:cubicBezTo>
                  <a:pt x="4764694" y="4302719"/>
                  <a:pt x="4678447" y="4293536"/>
                  <a:pt x="4712007" y="4317892"/>
                </a:cubicBezTo>
                <a:cubicBezTo>
                  <a:pt x="4675039" y="4338619"/>
                  <a:pt x="4716682" y="4356361"/>
                  <a:pt x="4658930" y="4348041"/>
                </a:cubicBezTo>
                <a:cubicBezTo>
                  <a:pt x="4614182" y="4379702"/>
                  <a:pt x="4505053" y="4447283"/>
                  <a:pt x="4443526" y="4507851"/>
                </a:cubicBezTo>
                <a:cubicBezTo>
                  <a:pt x="4410144" y="4540439"/>
                  <a:pt x="4338540" y="4659677"/>
                  <a:pt x="4289766" y="4711450"/>
                </a:cubicBezTo>
                <a:cubicBezTo>
                  <a:pt x="4238344" y="4747694"/>
                  <a:pt x="4215457" y="4807131"/>
                  <a:pt x="4150870" y="4818480"/>
                </a:cubicBezTo>
                <a:cubicBezTo>
                  <a:pt x="4103683" y="4855538"/>
                  <a:pt x="4148748" y="4891762"/>
                  <a:pt x="4006639" y="4933815"/>
                </a:cubicBezTo>
                <a:cubicBezTo>
                  <a:pt x="3736045" y="4990755"/>
                  <a:pt x="3474704" y="5040115"/>
                  <a:pt x="3298210" y="5070790"/>
                </a:cubicBezTo>
                <a:cubicBezTo>
                  <a:pt x="3121717" y="5101466"/>
                  <a:pt x="3041810" y="5115566"/>
                  <a:pt x="2947678" y="5117869"/>
                </a:cubicBezTo>
                <a:cubicBezTo>
                  <a:pt x="2853544" y="5120174"/>
                  <a:pt x="2858560" y="5135060"/>
                  <a:pt x="2822169" y="5129396"/>
                </a:cubicBezTo>
                <a:lnTo>
                  <a:pt x="2538773" y="5313397"/>
                </a:lnTo>
                <a:cubicBezTo>
                  <a:pt x="2405817" y="5334661"/>
                  <a:pt x="2144167" y="5431620"/>
                  <a:pt x="2014500" y="5519744"/>
                </a:cubicBezTo>
                <a:cubicBezTo>
                  <a:pt x="1982084" y="5541774"/>
                  <a:pt x="1956346" y="5565847"/>
                  <a:pt x="1934391" y="5591335"/>
                </a:cubicBezTo>
                <a:lnTo>
                  <a:pt x="1892550" y="5649708"/>
                </a:lnTo>
                <a:lnTo>
                  <a:pt x="1854769" y="5647691"/>
                </a:lnTo>
                <a:cubicBezTo>
                  <a:pt x="1838936" y="5647705"/>
                  <a:pt x="1823701" y="5648312"/>
                  <a:pt x="1809461" y="5648628"/>
                </a:cubicBezTo>
                <a:cubicBezTo>
                  <a:pt x="1834147" y="5698228"/>
                  <a:pt x="1737274" y="5633540"/>
                  <a:pt x="1745150" y="5693879"/>
                </a:cubicBezTo>
                <a:cubicBezTo>
                  <a:pt x="1734532" y="5692199"/>
                  <a:pt x="1724002" y="5688669"/>
                  <a:pt x="1713375" y="5684672"/>
                </a:cubicBezTo>
                <a:lnTo>
                  <a:pt x="1707808" y="5682611"/>
                </a:lnTo>
                <a:lnTo>
                  <a:pt x="1679313" y="5672360"/>
                </a:lnTo>
                <a:lnTo>
                  <a:pt x="1646933" y="5666227"/>
                </a:lnTo>
                <a:cubicBezTo>
                  <a:pt x="1635170" y="5665926"/>
                  <a:pt x="1622939" y="5667937"/>
                  <a:pt x="1610055" y="5673643"/>
                </a:cubicBezTo>
                <a:cubicBezTo>
                  <a:pt x="1571890" y="5714775"/>
                  <a:pt x="1484024" y="5669440"/>
                  <a:pt x="1437641" y="5723266"/>
                </a:cubicBezTo>
                <a:cubicBezTo>
                  <a:pt x="1418992" y="5738521"/>
                  <a:pt x="1351540" y="5757985"/>
                  <a:pt x="1332869" y="5744752"/>
                </a:cubicBezTo>
                <a:cubicBezTo>
                  <a:pt x="1317589" y="5745326"/>
                  <a:pt x="1303391" y="5756388"/>
                  <a:pt x="1290525" y="5740036"/>
                </a:cubicBezTo>
                <a:cubicBezTo>
                  <a:pt x="1272146" y="5721242"/>
                  <a:pt x="1235243" y="5770261"/>
                  <a:pt x="1233107" y="5742106"/>
                </a:cubicBezTo>
                <a:lnTo>
                  <a:pt x="1214532" y="5753325"/>
                </a:lnTo>
                <a:lnTo>
                  <a:pt x="1199955" y="5744831"/>
                </a:lnTo>
                <a:cubicBezTo>
                  <a:pt x="1185016" y="5735734"/>
                  <a:pt x="1173414" y="5729861"/>
                  <a:pt x="1162337" y="5738048"/>
                </a:cubicBezTo>
                <a:cubicBezTo>
                  <a:pt x="1137920" y="5728689"/>
                  <a:pt x="1076212" y="5699490"/>
                  <a:pt x="1053457" y="5688676"/>
                </a:cubicBezTo>
                <a:cubicBezTo>
                  <a:pt x="1049315" y="5673592"/>
                  <a:pt x="1036434" y="5677184"/>
                  <a:pt x="1025798" y="5673166"/>
                </a:cubicBezTo>
                <a:cubicBezTo>
                  <a:pt x="1016787" y="5658576"/>
                  <a:pt x="965030" y="5652626"/>
                  <a:pt x="947900" y="5657848"/>
                </a:cubicBezTo>
                <a:cubicBezTo>
                  <a:pt x="900757" y="5681878"/>
                  <a:pt x="853518" y="5624981"/>
                  <a:pt x="815627" y="5642557"/>
                </a:cubicBezTo>
                <a:cubicBezTo>
                  <a:pt x="805172" y="5642805"/>
                  <a:pt x="796221" y="5640669"/>
                  <a:pt x="788251" y="5637065"/>
                </a:cubicBezTo>
                <a:lnTo>
                  <a:pt x="767822" y="5623450"/>
                </a:lnTo>
                <a:lnTo>
                  <a:pt x="765791" y="5612539"/>
                </a:lnTo>
                <a:lnTo>
                  <a:pt x="751230" y="5608092"/>
                </a:lnTo>
                <a:lnTo>
                  <a:pt x="748008" y="5605052"/>
                </a:lnTo>
                <a:cubicBezTo>
                  <a:pt x="741868" y="5599203"/>
                  <a:pt x="735661" y="5593704"/>
                  <a:pt x="728871" y="5589469"/>
                </a:cubicBezTo>
                <a:cubicBezTo>
                  <a:pt x="717035" y="5633700"/>
                  <a:pt x="669153" y="5560747"/>
                  <a:pt x="671898" y="5602363"/>
                </a:cubicBezTo>
                <a:cubicBezTo>
                  <a:pt x="632522" y="5586794"/>
                  <a:pt x="645467" y="5630489"/>
                  <a:pt x="615065" y="5580257"/>
                </a:cubicBezTo>
                <a:cubicBezTo>
                  <a:pt x="562379" y="5565593"/>
                  <a:pt x="441250" y="5523701"/>
                  <a:pt x="355785" y="5514383"/>
                </a:cubicBezTo>
                <a:cubicBezTo>
                  <a:pt x="309622" y="5509152"/>
                  <a:pt x="172894" y="5529342"/>
                  <a:pt x="102269" y="5524347"/>
                </a:cubicBezTo>
                <a:cubicBezTo>
                  <a:pt x="72050" y="5515878"/>
                  <a:pt x="41939" y="5516649"/>
                  <a:pt x="13160" y="5514159"/>
                </a:cubicBezTo>
                <a:lnTo>
                  <a:pt x="0" y="551173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DAB69A-54BE-AD12-AD35-98F5138A6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8891"/>
            <a:ext cx="4259731" cy="1985085"/>
          </a:xfrm>
        </p:spPr>
        <p:txBody>
          <a:bodyPr anchor="b">
            <a:normAutofit/>
          </a:bodyPr>
          <a:lstStyle/>
          <a:p>
            <a:pPr algn="ctr"/>
            <a:r>
              <a:rPr lang="en-US" b="1" u="sng" dirty="0">
                <a:ea typeface="+mj-lt"/>
                <a:cs typeface="+mj-lt"/>
              </a:rPr>
              <a:t>Existing Systems &amp; Limitations</a:t>
            </a:r>
            <a:endParaRPr lang="en-US" b="1" u="sng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F93DC6C-1BFD-4414-BF23-471C8831C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664" y="3440576"/>
            <a:ext cx="4114800" cy="2675059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 descr="Side-by-side comparison of Current System vs Our System recommendation carts, highlighting versatility and personalization of our model.">
            <a:extLst>
              <a:ext uri="{FF2B5EF4-FFF2-40B4-BE49-F238E27FC236}">
                <a16:creationId xmlns:a16="http://schemas.microsoft.com/office/drawing/2014/main" id="{6EBEA0E3-16B5-98F6-755D-4AB6C7CBEB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406" r="-2" b="896"/>
          <a:stretch>
            <a:fillRect/>
          </a:stretch>
        </p:blipFill>
        <p:spPr>
          <a:xfrm>
            <a:off x="1049617" y="3555468"/>
            <a:ext cx="3836894" cy="2450885"/>
          </a:xfrm>
          <a:prstGeom prst="rect">
            <a:avLst/>
          </a:prstGeom>
        </p:spPr>
      </p:pic>
      <p:sp>
        <p:nvSpPr>
          <p:cNvPr id="15" name="Rectangle 6">
            <a:extLst>
              <a:ext uri="{FF2B5EF4-FFF2-40B4-BE49-F238E27FC236}">
                <a16:creationId xmlns:a16="http://schemas.microsoft.com/office/drawing/2014/main" id="{001928A5-13A8-4372-8A77-BCAAE5553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4189" y="5904203"/>
            <a:ext cx="1201506" cy="365125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BD7BC-9EAF-79E2-E364-2D463AB9D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6415" y="723153"/>
            <a:ext cx="4555782" cy="539248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900" b="1">
                <a:ea typeface="+mn-lt"/>
                <a:cs typeface="+mn-lt"/>
              </a:rPr>
              <a:t>Common QSR Recommendation Methods:</a:t>
            </a:r>
            <a:endParaRPr lang="en-US" sz="1900"/>
          </a:p>
          <a:p>
            <a:pPr lvl="1"/>
            <a:r>
              <a:rPr lang="en-US" sz="1900">
                <a:ea typeface="+mn-lt"/>
                <a:cs typeface="+mn-lt"/>
              </a:rPr>
              <a:t>Rule-based (e.g., </a:t>
            </a:r>
            <a:r>
              <a:rPr lang="en-US" sz="1900" i="1">
                <a:ea typeface="+mn-lt"/>
                <a:cs typeface="+mn-lt"/>
              </a:rPr>
              <a:t>If wings → suggest fries</a:t>
            </a:r>
            <a:r>
              <a:rPr lang="en-US" sz="1900">
                <a:ea typeface="+mn-lt"/>
                <a:cs typeface="+mn-lt"/>
              </a:rPr>
              <a:t>) → too rigid.</a:t>
            </a:r>
            <a:endParaRPr lang="en-US" sz="1900"/>
          </a:p>
          <a:p>
            <a:pPr lvl="1"/>
            <a:r>
              <a:rPr lang="en-US" sz="1900">
                <a:ea typeface="+mn-lt"/>
                <a:cs typeface="+mn-lt"/>
              </a:rPr>
              <a:t>Global popularity lists → same items for everyone.</a:t>
            </a:r>
            <a:endParaRPr lang="en-US" sz="1900"/>
          </a:p>
          <a:p>
            <a:pPr lvl="1"/>
            <a:r>
              <a:rPr lang="en-US" sz="1900">
                <a:ea typeface="+mn-lt"/>
                <a:cs typeface="+mn-lt"/>
              </a:rPr>
              <a:t>Manual seasonal promotions → labor-intensive.</a:t>
            </a:r>
            <a:endParaRPr lang="en-US" sz="1900"/>
          </a:p>
          <a:p>
            <a:r>
              <a:rPr lang="en-US" sz="1900" b="1">
                <a:ea typeface="+mn-lt"/>
                <a:cs typeface="+mn-lt"/>
              </a:rPr>
              <a:t>Why they fail:</a:t>
            </a:r>
            <a:endParaRPr lang="en-US" sz="1900"/>
          </a:p>
          <a:p>
            <a:pPr lvl="1"/>
            <a:r>
              <a:rPr lang="en-US" sz="1900">
                <a:ea typeface="+mn-lt"/>
                <a:cs typeface="+mn-lt"/>
              </a:rPr>
              <a:t>No personalization.</a:t>
            </a:r>
            <a:endParaRPr lang="en-US" sz="1900"/>
          </a:p>
          <a:p>
            <a:pPr lvl="1"/>
            <a:r>
              <a:rPr lang="en-US" sz="1900">
                <a:ea typeface="+mn-lt"/>
                <a:cs typeface="+mn-lt"/>
              </a:rPr>
              <a:t>Poor freshness (repeats).</a:t>
            </a:r>
            <a:endParaRPr lang="en-US" sz="1900"/>
          </a:p>
          <a:p>
            <a:pPr lvl="1"/>
            <a:r>
              <a:rPr lang="en-US" sz="1900">
                <a:ea typeface="+mn-lt"/>
                <a:cs typeface="+mn-lt"/>
              </a:rPr>
              <a:t>Lack of historical customer behavior integration.</a:t>
            </a:r>
            <a:endParaRPr lang="en-US" sz="1900"/>
          </a:p>
          <a:p>
            <a:r>
              <a:rPr lang="en-US" sz="1900" b="1">
                <a:ea typeface="+mn-lt"/>
                <a:cs typeface="+mn-lt"/>
              </a:rPr>
              <a:t>No integration of:</a:t>
            </a:r>
            <a:endParaRPr lang="en-US" sz="1900" b="1"/>
          </a:p>
          <a:p>
            <a:pPr lvl="1"/>
            <a:r>
              <a:rPr lang="en-US" sz="1900">
                <a:ea typeface="+mn-lt"/>
                <a:cs typeface="+mn-lt"/>
              </a:rPr>
              <a:t>Customer history</a:t>
            </a:r>
            <a:endParaRPr lang="en-US" sz="1900"/>
          </a:p>
          <a:p>
            <a:pPr lvl="1"/>
            <a:r>
              <a:rPr lang="en-US" sz="1900">
                <a:ea typeface="+mn-lt"/>
                <a:cs typeface="+mn-lt"/>
              </a:rPr>
              <a:t>Order co-occurrence patterns</a:t>
            </a:r>
            <a:endParaRPr lang="en-US" sz="1900"/>
          </a:p>
          <a:p>
            <a:pPr lvl="1"/>
            <a:r>
              <a:rPr lang="en-US" sz="1900">
                <a:ea typeface="+mn-lt"/>
                <a:cs typeface="+mn-lt"/>
              </a:rPr>
              <a:t>Freshness &amp; variety logic</a:t>
            </a:r>
            <a:endParaRPr lang="en-US" sz="1900"/>
          </a:p>
          <a:p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3255499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6D6CDF-C512-4739-B158-55EE955E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503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13D09-EACF-FD35-6B45-DB2700378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3" y="670559"/>
            <a:ext cx="4683321" cy="2148841"/>
          </a:xfrm>
        </p:spPr>
        <p:txBody>
          <a:bodyPr anchor="t">
            <a:normAutofit/>
          </a:bodyPr>
          <a:lstStyle/>
          <a:p>
            <a:r>
              <a:rPr lang="en-US" b="1" u="sng" dirty="0">
                <a:ea typeface="+mj-lt"/>
                <a:cs typeface="+mj-lt"/>
              </a:rPr>
              <a:t>Our Solution: Hybrid Recommender</a:t>
            </a:r>
            <a:endParaRPr lang="en-US" b="1" u="sng"/>
          </a:p>
        </p:txBody>
      </p:sp>
      <p:pic>
        <p:nvPicPr>
          <p:cNvPr id="4" name="Picture 3" descr="Happy customers enjoying personalized recommendation system on Wings R Us app">
            <a:extLst>
              <a:ext uri="{FF2B5EF4-FFF2-40B4-BE49-F238E27FC236}">
                <a16:creationId xmlns:a16="http://schemas.microsoft.com/office/drawing/2014/main" id="{850CACF6-AE47-2894-5028-EFDCB24260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2812"/>
          <a:stretch>
            <a:fillRect/>
          </a:stretch>
        </p:blipFill>
        <p:spPr>
          <a:xfrm>
            <a:off x="1" y="3105151"/>
            <a:ext cx="6448424" cy="3752849"/>
          </a:xfrm>
          <a:custGeom>
            <a:avLst/>
            <a:gdLst/>
            <a:ahLst/>
            <a:cxnLst/>
            <a:rect l="l" t="t" r="r" b="b"/>
            <a:pathLst>
              <a:path w="6448424" h="3752849">
                <a:moveTo>
                  <a:pt x="0" y="0"/>
                </a:moveTo>
                <a:lnTo>
                  <a:pt x="137978" y="22215"/>
                </a:lnTo>
                <a:cubicBezTo>
                  <a:pt x="196046" y="32277"/>
                  <a:pt x="252469" y="42437"/>
                  <a:pt x="295660" y="49771"/>
                </a:cubicBezTo>
                <a:cubicBezTo>
                  <a:pt x="364885" y="66610"/>
                  <a:pt x="403214" y="32071"/>
                  <a:pt x="456941" y="65635"/>
                </a:cubicBezTo>
                <a:cubicBezTo>
                  <a:pt x="529612" y="69090"/>
                  <a:pt x="662508" y="71245"/>
                  <a:pt x="731691" y="70501"/>
                </a:cubicBezTo>
                <a:cubicBezTo>
                  <a:pt x="768741" y="62400"/>
                  <a:pt x="808263" y="64633"/>
                  <a:pt x="841820" y="61171"/>
                </a:cubicBezTo>
                <a:cubicBezTo>
                  <a:pt x="958973" y="43639"/>
                  <a:pt x="1009730" y="45863"/>
                  <a:pt x="1068219" y="39136"/>
                </a:cubicBezTo>
                <a:cubicBezTo>
                  <a:pt x="1104329" y="33447"/>
                  <a:pt x="1156536" y="44203"/>
                  <a:pt x="1174190" y="38808"/>
                </a:cubicBezTo>
                <a:cubicBezTo>
                  <a:pt x="1188943" y="36385"/>
                  <a:pt x="1213832" y="14880"/>
                  <a:pt x="1225923" y="34507"/>
                </a:cubicBezTo>
                <a:cubicBezTo>
                  <a:pt x="1305283" y="8501"/>
                  <a:pt x="1319617" y="30839"/>
                  <a:pt x="1385617" y="18003"/>
                </a:cubicBezTo>
                <a:cubicBezTo>
                  <a:pt x="1461876" y="-26747"/>
                  <a:pt x="1519510" y="56342"/>
                  <a:pt x="1563967" y="4638"/>
                </a:cubicBezTo>
                <a:lnTo>
                  <a:pt x="1676634" y="10582"/>
                </a:lnTo>
                <a:lnTo>
                  <a:pt x="1769429" y="20265"/>
                </a:lnTo>
                <a:cubicBezTo>
                  <a:pt x="1790625" y="23534"/>
                  <a:pt x="1880369" y="18448"/>
                  <a:pt x="1900584" y="27732"/>
                </a:cubicBezTo>
                <a:cubicBezTo>
                  <a:pt x="2072430" y="22762"/>
                  <a:pt x="2014935" y="5831"/>
                  <a:pt x="2127041" y="22101"/>
                </a:cubicBezTo>
                <a:cubicBezTo>
                  <a:pt x="2168847" y="65820"/>
                  <a:pt x="2153052" y="28773"/>
                  <a:pt x="2211644" y="44507"/>
                </a:cubicBezTo>
                <a:cubicBezTo>
                  <a:pt x="2211201" y="9921"/>
                  <a:pt x="2277596" y="73686"/>
                  <a:pt x="2299605" y="38004"/>
                </a:cubicBezTo>
                <a:cubicBezTo>
                  <a:pt x="2309570" y="41997"/>
                  <a:pt x="2318531" y="46991"/>
                  <a:pt x="2327359" y="52270"/>
                </a:cubicBezTo>
                <a:lnTo>
                  <a:pt x="2331995" y="55017"/>
                </a:lnTo>
                <a:lnTo>
                  <a:pt x="2353777" y="59755"/>
                </a:lnTo>
                <a:lnTo>
                  <a:pt x="2355893" y="68914"/>
                </a:lnTo>
                <a:lnTo>
                  <a:pt x="2385794" y="81650"/>
                </a:lnTo>
                <a:cubicBezTo>
                  <a:pt x="2397613" y="85211"/>
                  <a:pt x="2411061" y="87627"/>
                  <a:pt x="2427010" y="88184"/>
                </a:cubicBezTo>
                <a:cubicBezTo>
                  <a:pt x="2486314" y="76422"/>
                  <a:pt x="2553170" y="126870"/>
                  <a:pt x="2627153" y="110451"/>
                </a:cubicBezTo>
                <a:cubicBezTo>
                  <a:pt x="2653722" y="107383"/>
                  <a:pt x="2732043" y="116068"/>
                  <a:pt x="2744462" y="128780"/>
                </a:cubicBezTo>
                <a:cubicBezTo>
                  <a:pt x="2760299" y="132873"/>
                  <a:pt x="2780248" y="130843"/>
                  <a:pt x="2785202" y="143610"/>
                </a:cubicBezTo>
                <a:cubicBezTo>
                  <a:pt x="2794558" y="159316"/>
                  <a:pt x="2856498" y="142821"/>
                  <a:pt x="2844667" y="159029"/>
                </a:cubicBezTo>
                <a:cubicBezTo>
                  <a:pt x="2888530" y="147871"/>
                  <a:pt x="2914187" y="181391"/>
                  <a:pt x="2946649" y="192330"/>
                </a:cubicBezTo>
                <a:cubicBezTo>
                  <a:pt x="2981872" y="180417"/>
                  <a:pt x="3015239" y="215115"/>
                  <a:pt x="3088812" y="226485"/>
                </a:cubicBezTo>
                <a:cubicBezTo>
                  <a:pt x="3127734" y="212524"/>
                  <a:pt x="3138301" y="234381"/>
                  <a:pt x="3208669" y="217774"/>
                </a:cubicBezTo>
                <a:cubicBezTo>
                  <a:pt x="3242208" y="219284"/>
                  <a:pt x="3229623" y="233297"/>
                  <a:pt x="3290045" y="235553"/>
                </a:cubicBezTo>
                <a:cubicBezTo>
                  <a:pt x="3399655" y="215239"/>
                  <a:pt x="3444518" y="245862"/>
                  <a:pt x="3529335" y="249571"/>
                </a:cubicBezTo>
                <a:cubicBezTo>
                  <a:pt x="3623697" y="257405"/>
                  <a:pt x="3587652" y="268832"/>
                  <a:pt x="3716766" y="252690"/>
                </a:cubicBezTo>
                <a:cubicBezTo>
                  <a:pt x="3723469" y="267318"/>
                  <a:pt x="3737863" y="269842"/>
                  <a:pt x="3765333" y="266823"/>
                </a:cubicBezTo>
                <a:cubicBezTo>
                  <a:pt x="3810754" y="271601"/>
                  <a:pt x="3792745" y="303866"/>
                  <a:pt x="3846897" y="290090"/>
                </a:cubicBezTo>
                <a:cubicBezTo>
                  <a:pt x="3830941" y="306608"/>
                  <a:pt x="3929114" y="308026"/>
                  <a:pt x="3900217" y="323590"/>
                </a:cubicBezTo>
                <a:cubicBezTo>
                  <a:pt x="3922367" y="343425"/>
                  <a:pt x="3948574" y="318948"/>
                  <a:pt x="3971444" y="336662"/>
                </a:cubicBezTo>
                <a:cubicBezTo>
                  <a:pt x="4002781" y="344193"/>
                  <a:pt x="3960997" y="315419"/>
                  <a:pt x="3997868" y="318867"/>
                </a:cubicBezTo>
                <a:cubicBezTo>
                  <a:pt x="4041159" y="326219"/>
                  <a:pt x="4055435" y="293981"/>
                  <a:pt x="4070852" y="339615"/>
                </a:cubicBezTo>
                <a:cubicBezTo>
                  <a:pt x="4121286" y="335828"/>
                  <a:pt x="4121920" y="355506"/>
                  <a:pt x="4180483" y="373369"/>
                </a:cubicBezTo>
                <a:cubicBezTo>
                  <a:pt x="4211379" y="366707"/>
                  <a:pt x="4230171" y="374664"/>
                  <a:pt x="4246264" y="387458"/>
                </a:cubicBezTo>
                <a:cubicBezTo>
                  <a:pt x="4308508" y="393310"/>
                  <a:pt x="4357326" y="416142"/>
                  <a:pt x="4423169" y="431783"/>
                </a:cubicBezTo>
                <a:lnTo>
                  <a:pt x="4446752" y="435383"/>
                </a:lnTo>
                <a:lnTo>
                  <a:pt x="4446954" y="435566"/>
                </a:lnTo>
                <a:cubicBezTo>
                  <a:pt x="4508528" y="480137"/>
                  <a:pt x="4617740" y="529869"/>
                  <a:pt x="4662523" y="553169"/>
                </a:cubicBezTo>
                <a:cubicBezTo>
                  <a:pt x="4720320" y="547046"/>
                  <a:pt x="4678644" y="560102"/>
                  <a:pt x="4715641" y="575354"/>
                </a:cubicBezTo>
                <a:cubicBezTo>
                  <a:pt x="4682056" y="593278"/>
                  <a:pt x="4768370" y="586520"/>
                  <a:pt x="4742071" y="614016"/>
                </a:cubicBezTo>
                <a:cubicBezTo>
                  <a:pt x="4749637" y="615922"/>
                  <a:pt x="4757797" y="616899"/>
                  <a:pt x="4766183" y="617675"/>
                </a:cubicBezTo>
                <a:lnTo>
                  <a:pt x="4770562" y="618094"/>
                </a:lnTo>
                <a:lnTo>
                  <a:pt x="4783240" y="624350"/>
                </a:lnTo>
                <a:lnTo>
                  <a:pt x="4792882" y="620401"/>
                </a:lnTo>
                <a:lnTo>
                  <a:pt x="4816310" y="625721"/>
                </a:lnTo>
                <a:cubicBezTo>
                  <a:pt x="4824144" y="628595"/>
                  <a:pt x="4831482" y="632720"/>
                  <a:pt x="4837953" y="638824"/>
                </a:cubicBezTo>
                <a:cubicBezTo>
                  <a:pt x="4848645" y="668753"/>
                  <a:pt x="4922266" y="669148"/>
                  <a:pt x="4933914" y="707398"/>
                </a:cubicBezTo>
                <a:cubicBezTo>
                  <a:pt x="4940833" y="719653"/>
                  <a:pt x="4978358" y="746502"/>
                  <a:pt x="4995259" y="744825"/>
                </a:cubicBezTo>
                <a:cubicBezTo>
                  <a:pt x="5005107" y="749034"/>
                  <a:pt x="5010567" y="758092"/>
                  <a:pt x="5024744" y="753396"/>
                </a:cubicBezTo>
                <a:cubicBezTo>
                  <a:pt x="5047511" y="761361"/>
                  <a:pt x="5109162" y="783016"/>
                  <a:pt x="5131877" y="792613"/>
                </a:cubicBezTo>
                <a:cubicBezTo>
                  <a:pt x="5132671" y="802792"/>
                  <a:pt x="5144554" y="806683"/>
                  <a:pt x="5161031" y="810975"/>
                </a:cubicBezTo>
                <a:lnTo>
                  <a:pt x="5176815" y="815342"/>
                </a:lnTo>
                <a:lnTo>
                  <a:pt x="5180064" y="831233"/>
                </a:lnTo>
                <a:cubicBezTo>
                  <a:pt x="5202966" y="819270"/>
                  <a:pt x="5188976" y="863361"/>
                  <a:pt x="5215059" y="865080"/>
                </a:cubicBezTo>
                <a:cubicBezTo>
                  <a:pt x="5235765" y="864786"/>
                  <a:pt x="5236347" y="878098"/>
                  <a:pt x="5245643" y="887119"/>
                </a:cubicBezTo>
                <a:cubicBezTo>
                  <a:pt x="5267660" y="891609"/>
                  <a:pt x="5295742" y="939348"/>
                  <a:pt x="5295952" y="957174"/>
                </a:cubicBezTo>
                <a:cubicBezTo>
                  <a:pt x="5284322" y="1008946"/>
                  <a:pt x="5374979" y="1038019"/>
                  <a:pt x="5367826" y="1079140"/>
                </a:cubicBezTo>
                <a:cubicBezTo>
                  <a:pt x="5371668" y="1089190"/>
                  <a:pt x="5377921" y="1097135"/>
                  <a:pt x="5385646" y="1103730"/>
                </a:cubicBezTo>
                <a:lnTo>
                  <a:pt x="5410965" y="1119397"/>
                </a:lnTo>
                <a:lnTo>
                  <a:pt x="5436960" y="1130910"/>
                </a:lnTo>
                <a:lnTo>
                  <a:pt x="5442083" y="1133134"/>
                </a:lnTo>
                <a:cubicBezTo>
                  <a:pt x="5451910" y="1137346"/>
                  <a:pt x="5457170" y="1169188"/>
                  <a:pt x="5465219" y="1174479"/>
                </a:cubicBezTo>
                <a:cubicBezTo>
                  <a:pt x="5488744" y="1195184"/>
                  <a:pt x="5467141" y="1223401"/>
                  <a:pt x="5488171" y="1238604"/>
                </a:cubicBezTo>
                <a:cubicBezTo>
                  <a:pt x="5523491" y="1271811"/>
                  <a:pt x="5486623" y="1305961"/>
                  <a:pt x="5562172" y="1320840"/>
                </a:cubicBezTo>
                <a:cubicBezTo>
                  <a:pt x="5601634" y="1385316"/>
                  <a:pt x="5636528" y="1453139"/>
                  <a:pt x="5686905" y="1512529"/>
                </a:cubicBezTo>
                <a:cubicBezTo>
                  <a:pt x="5729049" y="1575678"/>
                  <a:pt x="5699691" y="1553768"/>
                  <a:pt x="5748726" y="1623716"/>
                </a:cubicBezTo>
                <a:cubicBezTo>
                  <a:pt x="5783098" y="1689734"/>
                  <a:pt x="5789710" y="1639740"/>
                  <a:pt x="5842593" y="1726595"/>
                </a:cubicBezTo>
                <a:cubicBezTo>
                  <a:pt x="5837824" y="1733043"/>
                  <a:pt x="5862023" y="1845188"/>
                  <a:pt x="5861042" y="1851837"/>
                </a:cubicBezTo>
                <a:cubicBezTo>
                  <a:pt x="5874156" y="1887981"/>
                  <a:pt x="5901790" y="1919218"/>
                  <a:pt x="5921290" y="1943460"/>
                </a:cubicBezTo>
                <a:lnTo>
                  <a:pt x="5978046" y="1997284"/>
                </a:lnTo>
                <a:lnTo>
                  <a:pt x="5992479" y="2056720"/>
                </a:lnTo>
                <a:cubicBezTo>
                  <a:pt x="6011078" y="2079033"/>
                  <a:pt x="6072687" y="2117397"/>
                  <a:pt x="6089639" y="2131171"/>
                </a:cubicBezTo>
                <a:lnTo>
                  <a:pt x="6094199" y="2139379"/>
                </a:lnTo>
                <a:lnTo>
                  <a:pt x="6094822" y="2139386"/>
                </a:lnTo>
                <a:cubicBezTo>
                  <a:pt x="6096947" y="2140841"/>
                  <a:pt x="6098876" y="2143416"/>
                  <a:pt x="6100692" y="2147736"/>
                </a:cubicBezTo>
                <a:lnTo>
                  <a:pt x="6102516" y="2154343"/>
                </a:lnTo>
                <a:lnTo>
                  <a:pt x="6111361" y="2170264"/>
                </a:lnTo>
                <a:lnTo>
                  <a:pt x="6215475" y="2270153"/>
                </a:lnTo>
                <a:lnTo>
                  <a:pt x="6255966" y="2335401"/>
                </a:lnTo>
                <a:lnTo>
                  <a:pt x="6272711" y="2385144"/>
                </a:lnTo>
                <a:cubicBezTo>
                  <a:pt x="6282320" y="2406495"/>
                  <a:pt x="6299066" y="2405139"/>
                  <a:pt x="6304347" y="2439388"/>
                </a:cubicBezTo>
                <a:cubicBezTo>
                  <a:pt x="6297131" y="2486231"/>
                  <a:pt x="6325530" y="2500962"/>
                  <a:pt x="6326729" y="2549400"/>
                </a:cubicBezTo>
                <a:cubicBezTo>
                  <a:pt x="6325926" y="2572066"/>
                  <a:pt x="6339111" y="2599957"/>
                  <a:pt x="6344663" y="2628839"/>
                </a:cubicBezTo>
                <a:lnTo>
                  <a:pt x="6375811" y="2639204"/>
                </a:lnTo>
                <a:cubicBezTo>
                  <a:pt x="6375427" y="2643533"/>
                  <a:pt x="6375041" y="2647863"/>
                  <a:pt x="6374657" y="2652193"/>
                </a:cubicBezTo>
                <a:cubicBezTo>
                  <a:pt x="6373555" y="2658134"/>
                  <a:pt x="6371943" y="2662665"/>
                  <a:pt x="6369740" y="2664642"/>
                </a:cubicBezTo>
                <a:cubicBezTo>
                  <a:pt x="6368032" y="2674540"/>
                  <a:pt x="6371528" y="2686899"/>
                  <a:pt x="6361964" y="2690172"/>
                </a:cubicBezTo>
                <a:cubicBezTo>
                  <a:pt x="6350507" y="2696218"/>
                  <a:pt x="6369375" y="2734440"/>
                  <a:pt x="6355511" y="2727335"/>
                </a:cubicBezTo>
                <a:cubicBezTo>
                  <a:pt x="6358746" y="2734104"/>
                  <a:pt x="6360434" y="2742096"/>
                  <a:pt x="6361058" y="2750592"/>
                </a:cubicBezTo>
                <a:cubicBezTo>
                  <a:pt x="6361013" y="2751998"/>
                  <a:pt x="6360970" y="2753408"/>
                  <a:pt x="6360926" y="2754814"/>
                </a:cubicBezTo>
                <a:lnTo>
                  <a:pt x="6339285" y="2810353"/>
                </a:lnTo>
                <a:cubicBezTo>
                  <a:pt x="6360091" y="2854187"/>
                  <a:pt x="6313103" y="2870086"/>
                  <a:pt x="6325672" y="2908809"/>
                </a:cubicBezTo>
                <a:cubicBezTo>
                  <a:pt x="6341563" y="2966972"/>
                  <a:pt x="6291836" y="2935388"/>
                  <a:pt x="6333498" y="3009772"/>
                </a:cubicBezTo>
                <a:cubicBezTo>
                  <a:pt x="6345476" y="3039254"/>
                  <a:pt x="6345955" y="3068963"/>
                  <a:pt x="6334947" y="3095405"/>
                </a:cubicBezTo>
                <a:lnTo>
                  <a:pt x="6344768" y="3155941"/>
                </a:lnTo>
                <a:cubicBezTo>
                  <a:pt x="6348643" y="3153663"/>
                  <a:pt x="6311793" y="3186588"/>
                  <a:pt x="6314754" y="3197987"/>
                </a:cubicBezTo>
                <a:cubicBezTo>
                  <a:pt x="6318695" y="3221971"/>
                  <a:pt x="6319257" y="3226752"/>
                  <a:pt x="6304230" y="3239690"/>
                </a:cubicBezTo>
                <a:cubicBezTo>
                  <a:pt x="6306321" y="3248567"/>
                  <a:pt x="6307305" y="3254005"/>
                  <a:pt x="6308837" y="3264003"/>
                </a:cubicBezTo>
                <a:cubicBezTo>
                  <a:pt x="6301812" y="3288243"/>
                  <a:pt x="6298529" y="3302527"/>
                  <a:pt x="6309285" y="3324103"/>
                </a:cubicBezTo>
                <a:cubicBezTo>
                  <a:pt x="6301188" y="3343007"/>
                  <a:pt x="6329285" y="3359307"/>
                  <a:pt x="6342503" y="3405661"/>
                </a:cubicBezTo>
                <a:cubicBezTo>
                  <a:pt x="6338012" y="3447477"/>
                  <a:pt x="6408325" y="3505721"/>
                  <a:pt x="6401531" y="3550593"/>
                </a:cubicBezTo>
                <a:cubicBezTo>
                  <a:pt x="6395655" y="3579549"/>
                  <a:pt x="6423437" y="3594758"/>
                  <a:pt x="6427705" y="3624684"/>
                </a:cubicBezTo>
                <a:cubicBezTo>
                  <a:pt x="6416402" y="3629199"/>
                  <a:pt x="6435787" y="3639516"/>
                  <a:pt x="6448424" y="3657106"/>
                </a:cubicBezTo>
                <a:lnTo>
                  <a:pt x="6444014" y="3752742"/>
                </a:lnTo>
                <a:cubicBezTo>
                  <a:pt x="6443990" y="3752777"/>
                  <a:pt x="6443967" y="3752813"/>
                  <a:pt x="6443946" y="3752849"/>
                </a:cubicBezTo>
                <a:lnTo>
                  <a:pt x="0" y="3752849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E9126-4D91-2115-57BA-3DD711F09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7004" y="670559"/>
            <a:ext cx="4555782" cy="54450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300" b="1">
                <a:ea typeface="+mn-lt"/>
                <a:cs typeface="+mn-lt"/>
              </a:rPr>
              <a:t>Approach:</a:t>
            </a:r>
            <a:br>
              <a:rPr lang="en-US" sz="1300" b="1">
                <a:ea typeface="+mn-lt"/>
                <a:cs typeface="+mn-lt"/>
              </a:rPr>
            </a:br>
            <a:r>
              <a:rPr lang="en-US" sz="1300" b="1">
                <a:ea typeface="+mn-lt"/>
                <a:cs typeface="+mn-lt"/>
              </a:rPr>
              <a:t> We built a Hybrid Recommendation Engine</a:t>
            </a:r>
            <a:r>
              <a:rPr lang="en-US" sz="1300">
                <a:ea typeface="+mn-lt"/>
                <a:cs typeface="+mn-lt"/>
              </a:rPr>
              <a:t> combining:</a:t>
            </a:r>
            <a:endParaRPr lang="en-US" sz="13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300" b="1">
                <a:ea typeface="+mn-lt"/>
                <a:cs typeface="+mn-lt"/>
              </a:rPr>
              <a:t>Item-to-Item Collaborative Filtering</a:t>
            </a:r>
            <a:r>
              <a:rPr lang="en-US" sz="1300">
                <a:ea typeface="+mn-lt"/>
                <a:cs typeface="+mn-lt"/>
              </a:rPr>
              <a:t> (Cosine Similarity on past orders)</a:t>
            </a:r>
            <a:endParaRPr lang="en-US" sz="13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300" b="1">
                <a:ea typeface="+mn-lt"/>
                <a:cs typeface="+mn-lt"/>
              </a:rPr>
              <a:t>Customer Profile Boosting</a:t>
            </a:r>
            <a:r>
              <a:rPr lang="en-US" sz="1300">
                <a:ea typeface="+mn-lt"/>
                <a:cs typeface="+mn-lt"/>
              </a:rPr>
              <a:t> (frequency-weighted personalization)</a:t>
            </a:r>
            <a:endParaRPr lang="en-US" sz="13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300" b="1">
                <a:ea typeface="+mn-lt"/>
                <a:cs typeface="+mn-lt"/>
              </a:rPr>
              <a:t>Popularity Fallback</a:t>
            </a:r>
            <a:r>
              <a:rPr lang="en-US" sz="1300">
                <a:ea typeface="+mn-lt"/>
                <a:cs typeface="+mn-lt"/>
              </a:rPr>
              <a:t> (handles cold-start users)</a:t>
            </a:r>
            <a:endParaRPr lang="en-US" sz="13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300" b="1">
                <a:ea typeface="+mn-lt"/>
                <a:cs typeface="+mn-lt"/>
              </a:rPr>
              <a:t>Freshness Filter</a:t>
            </a:r>
            <a:r>
              <a:rPr lang="en-US" sz="1300">
                <a:ea typeface="+mn-lt"/>
                <a:cs typeface="+mn-lt"/>
              </a:rPr>
              <a:t> (avoids repetition in recent orders)</a:t>
            </a:r>
            <a:endParaRPr lang="en-US" sz="1300"/>
          </a:p>
          <a:p>
            <a:r>
              <a:rPr lang="en-US" sz="1300" b="1">
                <a:ea typeface="+mn-lt"/>
                <a:cs typeface="+mn-lt"/>
              </a:rPr>
              <a:t>Result:</a:t>
            </a:r>
            <a:br>
              <a:rPr lang="en-US" sz="1300" b="1">
                <a:ea typeface="+mn-lt"/>
                <a:cs typeface="+mn-lt"/>
              </a:rPr>
            </a:br>
            <a:r>
              <a:rPr lang="en-US" sz="1300" b="1">
                <a:ea typeface="+mn-lt"/>
                <a:cs typeface="+mn-lt"/>
              </a:rPr>
              <a:t> Dynamic, relevant, and customer-specific recommendations — in real time</a:t>
            </a:r>
            <a:r>
              <a:rPr lang="en-US" sz="1300">
                <a:ea typeface="+mn-lt"/>
                <a:cs typeface="+mn-lt"/>
              </a:rPr>
              <a:t>.</a:t>
            </a:r>
            <a:endParaRPr lang="en-US" sz="1300"/>
          </a:p>
          <a:p>
            <a:r>
              <a:rPr lang="en-US" sz="1300" b="1">
                <a:ea typeface="+mn-lt"/>
                <a:cs typeface="+mn-lt"/>
              </a:rPr>
              <a:t>Core Idea:</a:t>
            </a:r>
            <a:br>
              <a:rPr lang="en-US" sz="1300" b="1">
                <a:ea typeface="+mn-lt"/>
                <a:cs typeface="+mn-lt"/>
              </a:rPr>
            </a:br>
            <a:r>
              <a:rPr lang="en-US" sz="1300" b="1">
                <a:ea typeface="+mn-lt"/>
                <a:cs typeface="+mn-lt"/>
              </a:rPr>
              <a:t> A Hybrid Item-to-Item Collaborative Filtering + Customer Profile Boost</a:t>
            </a:r>
            <a:r>
              <a:rPr lang="en-US" sz="1300">
                <a:ea typeface="+mn-lt"/>
                <a:cs typeface="+mn-lt"/>
              </a:rPr>
              <a:t> system.</a:t>
            </a:r>
            <a:endParaRPr lang="en-US" sz="1300"/>
          </a:p>
          <a:p>
            <a:r>
              <a:rPr lang="en-US" sz="1300" b="1">
                <a:ea typeface="+mn-lt"/>
                <a:cs typeface="+mn-lt"/>
              </a:rPr>
              <a:t>Key Features:</a:t>
            </a:r>
            <a:endParaRPr lang="en-US" sz="13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300" b="1">
                <a:ea typeface="+mn-lt"/>
                <a:cs typeface="+mn-lt"/>
              </a:rPr>
              <a:t>Item–Item Similarity Matrix</a:t>
            </a:r>
            <a:r>
              <a:rPr lang="en-US" sz="1300">
                <a:ea typeface="+mn-lt"/>
                <a:cs typeface="+mn-lt"/>
              </a:rPr>
              <a:t> using </a:t>
            </a:r>
            <a:r>
              <a:rPr lang="en-US" sz="1300" b="1">
                <a:ea typeface="+mn-lt"/>
                <a:cs typeface="+mn-lt"/>
              </a:rPr>
              <a:t>cosine similarity</a:t>
            </a:r>
            <a:r>
              <a:rPr lang="en-US" sz="1300">
                <a:ea typeface="+mn-lt"/>
                <a:cs typeface="+mn-lt"/>
              </a:rPr>
              <a:t> on historical orders.</a:t>
            </a:r>
            <a:endParaRPr lang="en-US" sz="13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300" b="1">
                <a:ea typeface="+mn-lt"/>
                <a:cs typeface="+mn-lt"/>
              </a:rPr>
              <a:t>Customer Profile Boost</a:t>
            </a:r>
            <a:r>
              <a:rPr lang="en-US" sz="1300">
                <a:ea typeface="+mn-lt"/>
                <a:cs typeface="+mn-lt"/>
              </a:rPr>
              <a:t> to weight items based on personal buying patterns.</a:t>
            </a:r>
            <a:endParaRPr lang="en-US" sz="13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300" b="1">
                <a:ea typeface="+mn-lt"/>
                <a:cs typeface="+mn-lt"/>
              </a:rPr>
              <a:t>Popularity Fallback</a:t>
            </a:r>
            <a:r>
              <a:rPr lang="en-US" sz="1300">
                <a:ea typeface="+mn-lt"/>
                <a:cs typeface="+mn-lt"/>
              </a:rPr>
              <a:t> for cold-start &amp; sparse data.</a:t>
            </a:r>
            <a:endParaRPr lang="en-US" sz="13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300" b="1">
                <a:ea typeface="+mn-lt"/>
                <a:cs typeface="+mn-lt"/>
              </a:rPr>
              <a:t>Freshness Logic</a:t>
            </a:r>
            <a:r>
              <a:rPr lang="en-US" sz="1300">
                <a:ea typeface="+mn-lt"/>
                <a:cs typeface="+mn-lt"/>
              </a:rPr>
              <a:t> to avoid repetitive recommendations.</a:t>
            </a:r>
            <a:endParaRPr lang="en-US" sz="13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300">
                <a:ea typeface="+mn-lt"/>
                <a:cs typeface="+mn-lt"/>
              </a:rPr>
              <a:t>Works </a:t>
            </a:r>
            <a:r>
              <a:rPr lang="en-US" sz="1300" b="1">
                <a:ea typeface="+mn-lt"/>
                <a:cs typeface="+mn-lt"/>
              </a:rPr>
              <a:t>seamlessly across platforms</a:t>
            </a:r>
            <a:r>
              <a:rPr lang="en-US" sz="1300">
                <a:ea typeface="+mn-lt"/>
                <a:cs typeface="+mn-lt"/>
              </a:rPr>
              <a:t>.</a:t>
            </a:r>
            <a:endParaRPr lang="en-US" sz="1300"/>
          </a:p>
          <a:p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493159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26C0D-E6FD-2745-A6B9-3B09E1073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anchor="ctr">
            <a:normAutofit/>
          </a:bodyPr>
          <a:lstStyle/>
          <a:p>
            <a:r>
              <a:rPr lang="en-US" sz="6100" b="1" u="sng">
                <a:ea typeface="+mj-lt"/>
                <a:cs typeface="+mj-lt"/>
              </a:rPr>
              <a:t>Technical Architecture</a:t>
            </a:r>
            <a:endParaRPr lang="en-US" sz="6100" b="1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55383-E90C-8AFF-DAF7-E749B5C49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2969469"/>
            <a:ext cx="8074815" cy="28003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900" b="1">
                <a:ea typeface="+mn-lt"/>
                <a:cs typeface="+mn-lt"/>
              </a:rPr>
              <a:t>Pipeline:</a:t>
            </a:r>
            <a:endParaRPr lang="en-US" sz="1900"/>
          </a:p>
          <a:p>
            <a:r>
              <a:rPr lang="en-US" sz="1900" b="1">
                <a:ea typeface="+mn-lt"/>
                <a:cs typeface="+mn-lt"/>
              </a:rPr>
              <a:t>Data Preprocessing:</a:t>
            </a:r>
            <a:r>
              <a:rPr lang="en-US" sz="1900">
                <a:ea typeface="+mn-lt"/>
                <a:cs typeface="+mn-lt"/>
              </a:rPr>
              <a:t> Extract orders → explode into transactions.</a:t>
            </a:r>
            <a:endParaRPr lang="en-US" sz="1900"/>
          </a:p>
          <a:p>
            <a:r>
              <a:rPr lang="en-US" sz="1900" b="1">
                <a:ea typeface="+mn-lt"/>
                <a:cs typeface="+mn-lt"/>
              </a:rPr>
              <a:t>Item–Item Matrix:</a:t>
            </a:r>
            <a:r>
              <a:rPr lang="en-US" sz="1900">
                <a:ea typeface="+mn-lt"/>
                <a:cs typeface="+mn-lt"/>
              </a:rPr>
              <a:t> Build co-occurrence similarity using sparse vectors.</a:t>
            </a:r>
            <a:endParaRPr lang="en-US" sz="1900"/>
          </a:p>
          <a:p>
            <a:r>
              <a:rPr lang="en-US" sz="1900" b="1">
                <a:ea typeface="+mn-lt"/>
                <a:cs typeface="+mn-lt"/>
              </a:rPr>
              <a:t>Customer Profiles:</a:t>
            </a:r>
            <a:r>
              <a:rPr lang="en-US" sz="1900">
                <a:ea typeface="+mn-lt"/>
                <a:cs typeface="+mn-lt"/>
              </a:rPr>
              <a:t> Store top historical items per user.</a:t>
            </a:r>
            <a:endParaRPr lang="en-US" sz="1900"/>
          </a:p>
          <a:p>
            <a:r>
              <a:rPr lang="en-US" sz="1900" b="1">
                <a:ea typeface="+mn-lt"/>
                <a:cs typeface="+mn-lt"/>
              </a:rPr>
              <a:t>Recommendation Scoring:</a:t>
            </a:r>
            <a:endParaRPr lang="en-US" sz="1900"/>
          </a:p>
          <a:p>
            <a:pPr lvl="1"/>
            <a:r>
              <a:rPr lang="en-US" sz="1900">
                <a:ea typeface="+mn-lt"/>
                <a:cs typeface="+mn-lt"/>
              </a:rPr>
              <a:t>Similarity score + Personal history boost + Popularity bonus.</a:t>
            </a:r>
            <a:endParaRPr lang="en-US" sz="1900"/>
          </a:p>
          <a:p>
            <a:r>
              <a:rPr lang="en-US" sz="1900" b="1">
                <a:ea typeface="+mn-lt"/>
                <a:cs typeface="+mn-lt"/>
              </a:rPr>
              <a:t>Output Top 3 Recommendations</a:t>
            </a:r>
            <a:r>
              <a:rPr lang="en-US" sz="1900">
                <a:ea typeface="+mn-lt"/>
                <a:cs typeface="+mn-lt"/>
              </a:rPr>
              <a:t> to front-end API.</a:t>
            </a:r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821098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lue Purple Background Vector Art, Icons, and Graphics for Free Download">
            <a:extLst>
              <a:ext uri="{FF2B5EF4-FFF2-40B4-BE49-F238E27FC236}">
                <a16:creationId xmlns:a16="http://schemas.microsoft.com/office/drawing/2014/main" id="{52A5332D-3A5C-AFB8-2DC1-50EC5D3472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083" r="1" b="1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31DB10-E377-FED5-67D7-8F9990526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b="1" u="sng">
                <a:ea typeface="+mj-lt"/>
                <a:cs typeface="+mj-lt"/>
              </a:rPr>
              <a:t>Key Technical Advantages</a:t>
            </a:r>
            <a:endParaRPr lang="en-US" sz="4000" b="1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CAC36-58EC-9667-CA77-9BB9D9C04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b="1">
                <a:ea typeface="+mn-lt"/>
                <a:cs typeface="+mn-lt"/>
              </a:rPr>
              <a:t>Hybrid Scoring:</a:t>
            </a:r>
            <a:r>
              <a:rPr lang="en-US" sz="1700">
                <a:ea typeface="+mn-lt"/>
                <a:cs typeface="+mn-lt"/>
              </a:rPr>
              <a:t> Outperforms pure collaborative filtering &amp; popularity lists.</a:t>
            </a:r>
            <a:endParaRPr lang="en-US" sz="1700"/>
          </a:p>
          <a:p>
            <a:r>
              <a:rPr lang="en-US" sz="1700" b="1">
                <a:ea typeface="+mn-lt"/>
                <a:cs typeface="+mn-lt"/>
              </a:rPr>
              <a:t>Personalization Layer:</a:t>
            </a:r>
            <a:r>
              <a:rPr lang="en-US" sz="1700">
                <a:ea typeface="+mn-lt"/>
                <a:cs typeface="+mn-lt"/>
              </a:rPr>
              <a:t> Leverages long-term customer memory.</a:t>
            </a:r>
            <a:endParaRPr lang="en-US" sz="1700"/>
          </a:p>
          <a:p>
            <a:r>
              <a:rPr lang="en-US" sz="1700" b="1">
                <a:ea typeface="+mn-lt"/>
                <a:cs typeface="+mn-lt"/>
              </a:rPr>
              <a:t>Efficient Computation:</a:t>
            </a:r>
            <a:r>
              <a:rPr lang="en-US" sz="1700">
                <a:ea typeface="+mn-lt"/>
                <a:cs typeface="+mn-lt"/>
              </a:rPr>
              <a:t> Sparse matrix cosine similarity for speed.</a:t>
            </a:r>
            <a:endParaRPr lang="en-US" sz="1700"/>
          </a:p>
          <a:p>
            <a:r>
              <a:rPr lang="en-US" sz="1700" b="1">
                <a:ea typeface="+mn-lt"/>
                <a:cs typeface="+mn-lt"/>
              </a:rPr>
              <a:t>Cross-Platform API:</a:t>
            </a:r>
            <a:r>
              <a:rPr lang="en-US" sz="1700">
                <a:ea typeface="+mn-lt"/>
                <a:cs typeface="+mn-lt"/>
              </a:rPr>
              <a:t> Single backend serving app, web, kiosk.</a:t>
            </a:r>
            <a:endParaRPr lang="en-US" sz="1700"/>
          </a:p>
          <a:p>
            <a:r>
              <a:rPr lang="en-US" sz="1700" b="1">
                <a:ea typeface="+mn-lt"/>
                <a:cs typeface="+mn-lt"/>
              </a:rPr>
              <a:t>Variety Control:</a:t>
            </a:r>
            <a:r>
              <a:rPr lang="en-US" sz="1700">
                <a:ea typeface="+mn-lt"/>
                <a:cs typeface="+mn-lt"/>
              </a:rPr>
              <a:t> Freshness algorithm prevents boredom.</a:t>
            </a: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29877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6D6CDF-C512-4739-B158-55EE955E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503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8620EA-9F3B-219F-9D41-0CF61E450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3" y="670559"/>
            <a:ext cx="4683321" cy="2148841"/>
          </a:xfrm>
        </p:spPr>
        <p:txBody>
          <a:bodyPr anchor="t">
            <a:normAutofit/>
          </a:bodyPr>
          <a:lstStyle/>
          <a:p>
            <a:r>
              <a:rPr lang="en-US" b="1" u="sng" dirty="0">
                <a:ea typeface="+mj-lt"/>
                <a:cs typeface="+mj-lt"/>
              </a:rPr>
              <a:t>Simulated Test Insights</a:t>
            </a:r>
            <a:endParaRPr lang="en-US" b="1" u="sng"/>
          </a:p>
        </p:txBody>
      </p:sp>
      <p:pic>
        <p:nvPicPr>
          <p:cNvPr id="4" name="Picture 3" descr="Top 10 Co-Purchased Item Pairs with counts">
            <a:extLst>
              <a:ext uri="{FF2B5EF4-FFF2-40B4-BE49-F238E27FC236}">
                <a16:creationId xmlns:a16="http://schemas.microsoft.com/office/drawing/2014/main" id="{C0B95CCB-DEFC-044B-0DD7-15BECE7482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812"/>
          <a:stretch>
            <a:fillRect/>
          </a:stretch>
        </p:blipFill>
        <p:spPr>
          <a:xfrm>
            <a:off x="1" y="3105151"/>
            <a:ext cx="6448424" cy="3752849"/>
          </a:xfrm>
          <a:custGeom>
            <a:avLst/>
            <a:gdLst/>
            <a:ahLst/>
            <a:cxnLst/>
            <a:rect l="l" t="t" r="r" b="b"/>
            <a:pathLst>
              <a:path w="6448424" h="3752849">
                <a:moveTo>
                  <a:pt x="0" y="0"/>
                </a:moveTo>
                <a:lnTo>
                  <a:pt x="137978" y="22215"/>
                </a:lnTo>
                <a:cubicBezTo>
                  <a:pt x="196046" y="32277"/>
                  <a:pt x="252469" y="42437"/>
                  <a:pt x="295660" y="49771"/>
                </a:cubicBezTo>
                <a:cubicBezTo>
                  <a:pt x="364885" y="66610"/>
                  <a:pt x="403214" y="32071"/>
                  <a:pt x="456941" y="65635"/>
                </a:cubicBezTo>
                <a:cubicBezTo>
                  <a:pt x="529612" y="69090"/>
                  <a:pt x="662508" y="71245"/>
                  <a:pt x="731691" y="70501"/>
                </a:cubicBezTo>
                <a:cubicBezTo>
                  <a:pt x="768741" y="62400"/>
                  <a:pt x="808263" y="64633"/>
                  <a:pt x="841820" y="61171"/>
                </a:cubicBezTo>
                <a:cubicBezTo>
                  <a:pt x="958973" y="43639"/>
                  <a:pt x="1009730" y="45863"/>
                  <a:pt x="1068219" y="39136"/>
                </a:cubicBezTo>
                <a:cubicBezTo>
                  <a:pt x="1104329" y="33447"/>
                  <a:pt x="1156536" y="44203"/>
                  <a:pt x="1174190" y="38808"/>
                </a:cubicBezTo>
                <a:cubicBezTo>
                  <a:pt x="1188943" y="36385"/>
                  <a:pt x="1213832" y="14880"/>
                  <a:pt x="1225923" y="34507"/>
                </a:cubicBezTo>
                <a:cubicBezTo>
                  <a:pt x="1305283" y="8501"/>
                  <a:pt x="1319617" y="30839"/>
                  <a:pt x="1385617" y="18003"/>
                </a:cubicBezTo>
                <a:cubicBezTo>
                  <a:pt x="1461876" y="-26747"/>
                  <a:pt x="1519510" y="56342"/>
                  <a:pt x="1563967" y="4638"/>
                </a:cubicBezTo>
                <a:lnTo>
                  <a:pt x="1676634" y="10582"/>
                </a:lnTo>
                <a:lnTo>
                  <a:pt x="1769429" y="20265"/>
                </a:lnTo>
                <a:cubicBezTo>
                  <a:pt x="1790625" y="23534"/>
                  <a:pt x="1880369" y="18448"/>
                  <a:pt x="1900584" y="27732"/>
                </a:cubicBezTo>
                <a:cubicBezTo>
                  <a:pt x="2072430" y="22762"/>
                  <a:pt x="2014935" y="5831"/>
                  <a:pt x="2127041" y="22101"/>
                </a:cubicBezTo>
                <a:cubicBezTo>
                  <a:pt x="2168847" y="65820"/>
                  <a:pt x="2153052" y="28773"/>
                  <a:pt x="2211644" y="44507"/>
                </a:cubicBezTo>
                <a:cubicBezTo>
                  <a:pt x="2211201" y="9921"/>
                  <a:pt x="2277596" y="73686"/>
                  <a:pt x="2299605" y="38004"/>
                </a:cubicBezTo>
                <a:cubicBezTo>
                  <a:pt x="2309570" y="41997"/>
                  <a:pt x="2318531" y="46991"/>
                  <a:pt x="2327359" y="52270"/>
                </a:cubicBezTo>
                <a:lnTo>
                  <a:pt x="2331995" y="55017"/>
                </a:lnTo>
                <a:lnTo>
                  <a:pt x="2353777" y="59755"/>
                </a:lnTo>
                <a:lnTo>
                  <a:pt x="2355893" y="68914"/>
                </a:lnTo>
                <a:lnTo>
                  <a:pt x="2385794" y="81650"/>
                </a:lnTo>
                <a:cubicBezTo>
                  <a:pt x="2397613" y="85211"/>
                  <a:pt x="2411061" y="87627"/>
                  <a:pt x="2427010" y="88184"/>
                </a:cubicBezTo>
                <a:cubicBezTo>
                  <a:pt x="2486314" y="76422"/>
                  <a:pt x="2553170" y="126870"/>
                  <a:pt x="2627153" y="110451"/>
                </a:cubicBezTo>
                <a:cubicBezTo>
                  <a:pt x="2653722" y="107383"/>
                  <a:pt x="2732043" y="116068"/>
                  <a:pt x="2744462" y="128780"/>
                </a:cubicBezTo>
                <a:cubicBezTo>
                  <a:pt x="2760299" y="132873"/>
                  <a:pt x="2780248" y="130843"/>
                  <a:pt x="2785202" y="143610"/>
                </a:cubicBezTo>
                <a:cubicBezTo>
                  <a:pt x="2794558" y="159316"/>
                  <a:pt x="2856498" y="142821"/>
                  <a:pt x="2844667" y="159029"/>
                </a:cubicBezTo>
                <a:cubicBezTo>
                  <a:pt x="2888530" y="147871"/>
                  <a:pt x="2914187" y="181391"/>
                  <a:pt x="2946649" y="192330"/>
                </a:cubicBezTo>
                <a:cubicBezTo>
                  <a:pt x="2981872" y="180417"/>
                  <a:pt x="3015239" y="215115"/>
                  <a:pt x="3088812" y="226485"/>
                </a:cubicBezTo>
                <a:cubicBezTo>
                  <a:pt x="3127734" y="212524"/>
                  <a:pt x="3138301" y="234381"/>
                  <a:pt x="3208669" y="217774"/>
                </a:cubicBezTo>
                <a:cubicBezTo>
                  <a:pt x="3242208" y="219284"/>
                  <a:pt x="3229623" y="233297"/>
                  <a:pt x="3290045" y="235553"/>
                </a:cubicBezTo>
                <a:cubicBezTo>
                  <a:pt x="3399655" y="215239"/>
                  <a:pt x="3444518" y="245862"/>
                  <a:pt x="3529335" y="249571"/>
                </a:cubicBezTo>
                <a:cubicBezTo>
                  <a:pt x="3623697" y="257405"/>
                  <a:pt x="3587652" y="268832"/>
                  <a:pt x="3716766" y="252690"/>
                </a:cubicBezTo>
                <a:cubicBezTo>
                  <a:pt x="3723469" y="267318"/>
                  <a:pt x="3737863" y="269842"/>
                  <a:pt x="3765333" y="266823"/>
                </a:cubicBezTo>
                <a:cubicBezTo>
                  <a:pt x="3810754" y="271601"/>
                  <a:pt x="3792745" y="303866"/>
                  <a:pt x="3846897" y="290090"/>
                </a:cubicBezTo>
                <a:cubicBezTo>
                  <a:pt x="3830941" y="306608"/>
                  <a:pt x="3929114" y="308026"/>
                  <a:pt x="3900217" y="323590"/>
                </a:cubicBezTo>
                <a:cubicBezTo>
                  <a:pt x="3922367" y="343425"/>
                  <a:pt x="3948574" y="318948"/>
                  <a:pt x="3971444" y="336662"/>
                </a:cubicBezTo>
                <a:cubicBezTo>
                  <a:pt x="4002781" y="344193"/>
                  <a:pt x="3960997" y="315419"/>
                  <a:pt x="3997868" y="318867"/>
                </a:cubicBezTo>
                <a:cubicBezTo>
                  <a:pt x="4041159" y="326219"/>
                  <a:pt x="4055435" y="293981"/>
                  <a:pt x="4070852" y="339615"/>
                </a:cubicBezTo>
                <a:cubicBezTo>
                  <a:pt x="4121286" y="335828"/>
                  <a:pt x="4121920" y="355506"/>
                  <a:pt x="4180483" y="373369"/>
                </a:cubicBezTo>
                <a:cubicBezTo>
                  <a:pt x="4211379" y="366707"/>
                  <a:pt x="4230171" y="374664"/>
                  <a:pt x="4246264" y="387458"/>
                </a:cubicBezTo>
                <a:cubicBezTo>
                  <a:pt x="4308508" y="393310"/>
                  <a:pt x="4357326" y="416142"/>
                  <a:pt x="4423169" y="431783"/>
                </a:cubicBezTo>
                <a:lnTo>
                  <a:pt x="4446752" y="435383"/>
                </a:lnTo>
                <a:lnTo>
                  <a:pt x="4446954" y="435566"/>
                </a:lnTo>
                <a:cubicBezTo>
                  <a:pt x="4508528" y="480137"/>
                  <a:pt x="4617740" y="529869"/>
                  <a:pt x="4662523" y="553169"/>
                </a:cubicBezTo>
                <a:cubicBezTo>
                  <a:pt x="4720320" y="547046"/>
                  <a:pt x="4678644" y="560102"/>
                  <a:pt x="4715641" y="575354"/>
                </a:cubicBezTo>
                <a:cubicBezTo>
                  <a:pt x="4682056" y="593278"/>
                  <a:pt x="4768370" y="586520"/>
                  <a:pt x="4742071" y="614016"/>
                </a:cubicBezTo>
                <a:cubicBezTo>
                  <a:pt x="4749637" y="615922"/>
                  <a:pt x="4757797" y="616899"/>
                  <a:pt x="4766183" y="617675"/>
                </a:cubicBezTo>
                <a:lnTo>
                  <a:pt x="4770562" y="618094"/>
                </a:lnTo>
                <a:lnTo>
                  <a:pt x="4783240" y="624350"/>
                </a:lnTo>
                <a:lnTo>
                  <a:pt x="4792882" y="620401"/>
                </a:lnTo>
                <a:lnTo>
                  <a:pt x="4816310" y="625721"/>
                </a:lnTo>
                <a:cubicBezTo>
                  <a:pt x="4824144" y="628595"/>
                  <a:pt x="4831482" y="632720"/>
                  <a:pt x="4837953" y="638824"/>
                </a:cubicBezTo>
                <a:cubicBezTo>
                  <a:pt x="4848645" y="668753"/>
                  <a:pt x="4922266" y="669148"/>
                  <a:pt x="4933914" y="707398"/>
                </a:cubicBezTo>
                <a:cubicBezTo>
                  <a:pt x="4940833" y="719653"/>
                  <a:pt x="4978358" y="746502"/>
                  <a:pt x="4995259" y="744825"/>
                </a:cubicBezTo>
                <a:cubicBezTo>
                  <a:pt x="5005107" y="749034"/>
                  <a:pt x="5010567" y="758092"/>
                  <a:pt x="5024744" y="753396"/>
                </a:cubicBezTo>
                <a:cubicBezTo>
                  <a:pt x="5047511" y="761361"/>
                  <a:pt x="5109162" y="783016"/>
                  <a:pt x="5131877" y="792613"/>
                </a:cubicBezTo>
                <a:cubicBezTo>
                  <a:pt x="5132671" y="802792"/>
                  <a:pt x="5144554" y="806683"/>
                  <a:pt x="5161031" y="810975"/>
                </a:cubicBezTo>
                <a:lnTo>
                  <a:pt x="5176815" y="815342"/>
                </a:lnTo>
                <a:lnTo>
                  <a:pt x="5180064" y="831233"/>
                </a:lnTo>
                <a:cubicBezTo>
                  <a:pt x="5202966" y="819270"/>
                  <a:pt x="5188976" y="863361"/>
                  <a:pt x="5215059" y="865080"/>
                </a:cubicBezTo>
                <a:cubicBezTo>
                  <a:pt x="5235765" y="864786"/>
                  <a:pt x="5236347" y="878098"/>
                  <a:pt x="5245643" y="887119"/>
                </a:cubicBezTo>
                <a:cubicBezTo>
                  <a:pt x="5267660" y="891609"/>
                  <a:pt x="5295742" y="939348"/>
                  <a:pt x="5295952" y="957174"/>
                </a:cubicBezTo>
                <a:cubicBezTo>
                  <a:pt x="5284322" y="1008946"/>
                  <a:pt x="5374979" y="1038019"/>
                  <a:pt x="5367826" y="1079140"/>
                </a:cubicBezTo>
                <a:cubicBezTo>
                  <a:pt x="5371668" y="1089190"/>
                  <a:pt x="5377921" y="1097135"/>
                  <a:pt x="5385646" y="1103730"/>
                </a:cubicBezTo>
                <a:lnTo>
                  <a:pt x="5410965" y="1119397"/>
                </a:lnTo>
                <a:lnTo>
                  <a:pt x="5436960" y="1130910"/>
                </a:lnTo>
                <a:lnTo>
                  <a:pt x="5442083" y="1133134"/>
                </a:lnTo>
                <a:cubicBezTo>
                  <a:pt x="5451910" y="1137346"/>
                  <a:pt x="5457170" y="1169188"/>
                  <a:pt x="5465219" y="1174479"/>
                </a:cubicBezTo>
                <a:cubicBezTo>
                  <a:pt x="5488744" y="1195184"/>
                  <a:pt x="5467141" y="1223401"/>
                  <a:pt x="5488171" y="1238604"/>
                </a:cubicBezTo>
                <a:cubicBezTo>
                  <a:pt x="5523491" y="1271811"/>
                  <a:pt x="5486623" y="1305961"/>
                  <a:pt x="5562172" y="1320840"/>
                </a:cubicBezTo>
                <a:cubicBezTo>
                  <a:pt x="5601634" y="1385316"/>
                  <a:pt x="5636528" y="1453139"/>
                  <a:pt x="5686905" y="1512529"/>
                </a:cubicBezTo>
                <a:cubicBezTo>
                  <a:pt x="5729049" y="1575678"/>
                  <a:pt x="5699691" y="1553768"/>
                  <a:pt x="5748726" y="1623716"/>
                </a:cubicBezTo>
                <a:cubicBezTo>
                  <a:pt x="5783098" y="1689734"/>
                  <a:pt x="5789710" y="1639740"/>
                  <a:pt x="5842593" y="1726595"/>
                </a:cubicBezTo>
                <a:cubicBezTo>
                  <a:pt x="5837824" y="1733043"/>
                  <a:pt x="5862023" y="1845188"/>
                  <a:pt x="5861042" y="1851837"/>
                </a:cubicBezTo>
                <a:cubicBezTo>
                  <a:pt x="5874156" y="1887981"/>
                  <a:pt x="5901790" y="1919218"/>
                  <a:pt x="5921290" y="1943460"/>
                </a:cubicBezTo>
                <a:lnTo>
                  <a:pt x="5978046" y="1997284"/>
                </a:lnTo>
                <a:lnTo>
                  <a:pt x="5992479" y="2056720"/>
                </a:lnTo>
                <a:cubicBezTo>
                  <a:pt x="6011078" y="2079033"/>
                  <a:pt x="6072687" y="2117397"/>
                  <a:pt x="6089639" y="2131171"/>
                </a:cubicBezTo>
                <a:lnTo>
                  <a:pt x="6094199" y="2139379"/>
                </a:lnTo>
                <a:lnTo>
                  <a:pt x="6094822" y="2139386"/>
                </a:lnTo>
                <a:cubicBezTo>
                  <a:pt x="6096947" y="2140841"/>
                  <a:pt x="6098876" y="2143416"/>
                  <a:pt x="6100692" y="2147736"/>
                </a:cubicBezTo>
                <a:lnTo>
                  <a:pt x="6102516" y="2154343"/>
                </a:lnTo>
                <a:lnTo>
                  <a:pt x="6111361" y="2170264"/>
                </a:lnTo>
                <a:lnTo>
                  <a:pt x="6215475" y="2270153"/>
                </a:lnTo>
                <a:lnTo>
                  <a:pt x="6255966" y="2335401"/>
                </a:lnTo>
                <a:lnTo>
                  <a:pt x="6272711" y="2385144"/>
                </a:lnTo>
                <a:cubicBezTo>
                  <a:pt x="6282320" y="2406495"/>
                  <a:pt x="6299066" y="2405139"/>
                  <a:pt x="6304347" y="2439388"/>
                </a:cubicBezTo>
                <a:cubicBezTo>
                  <a:pt x="6297131" y="2486231"/>
                  <a:pt x="6325530" y="2500962"/>
                  <a:pt x="6326729" y="2549400"/>
                </a:cubicBezTo>
                <a:cubicBezTo>
                  <a:pt x="6325926" y="2572066"/>
                  <a:pt x="6339111" y="2599957"/>
                  <a:pt x="6344663" y="2628839"/>
                </a:cubicBezTo>
                <a:lnTo>
                  <a:pt x="6375811" y="2639204"/>
                </a:lnTo>
                <a:cubicBezTo>
                  <a:pt x="6375427" y="2643533"/>
                  <a:pt x="6375041" y="2647863"/>
                  <a:pt x="6374657" y="2652193"/>
                </a:cubicBezTo>
                <a:cubicBezTo>
                  <a:pt x="6373555" y="2658134"/>
                  <a:pt x="6371943" y="2662665"/>
                  <a:pt x="6369740" y="2664642"/>
                </a:cubicBezTo>
                <a:cubicBezTo>
                  <a:pt x="6368032" y="2674540"/>
                  <a:pt x="6371528" y="2686899"/>
                  <a:pt x="6361964" y="2690172"/>
                </a:cubicBezTo>
                <a:cubicBezTo>
                  <a:pt x="6350507" y="2696218"/>
                  <a:pt x="6369375" y="2734440"/>
                  <a:pt x="6355511" y="2727335"/>
                </a:cubicBezTo>
                <a:cubicBezTo>
                  <a:pt x="6358746" y="2734104"/>
                  <a:pt x="6360434" y="2742096"/>
                  <a:pt x="6361058" y="2750592"/>
                </a:cubicBezTo>
                <a:cubicBezTo>
                  <a:pt x="6361013" y="2751998"/>
                  <a:pt x="6360970" y="2753408"/>
                  <a:pt x="6360926" y="2754814"/>
                </a:cubicBezTo>
                <a:lnTo>
                  <a:pt x="6339285" y="2810353"/>
                </a:lnTo>
                <a:cubicBezTo>
                  <a:pt x="6360091" y="2854187"/>
                  <a:pt x="6313103" y="2870086"/>
                  <a:pt x="6325672" y="2908809"/>
                </a:cubicBezTo>
                <a:cubicBezTo>
                  <a:pt x="6341563" y="2966972"/>
                  <a:pt x="6291836" y="2935388"/>
                  <a:pt x="6333498" y="3009772"/>
                </a:cubicBezTo>
                <a:cubicBezTo>
                  <a:pt x="6345476" y="3039254"/>
                  <a:pt x="6345955" y="3068963"/>
                  <a:pt x="6334947" y="3095405"/>
                </a:cubicBezTo>
                <a:lnTo>
                  <a:pt x="6344768" y="3155941"/>
                </a:lnTo>
                <a:cubicBezTo>
                  <a:pt x="6348643" y="3153663"/>
                  <a:pt x="6311793" y="3186588"/>
                  <a:pt x="6314754" y="3197987"/>
                </a:cubicBezTo>
                <a:cubicBezTo>
                  <a:pt x="6318695" y="3221971"/>
                  <a:pt x="6319257" y="3226752"/>
                  <a:pt x="6304230" y="3239690"/>
                </a:cubicBezTo>
                <a:cubicBezTo>
                  <a:pt x="6306321" y="3248567"/>
                  <a:pt x="6307305" y="3254005"/>
                  <a:pt x="6308837" y="3264003"/>
                </a:cubicBezTo>
                <a:cubicBezTo>
                  <a:pt x="6301812" y="3288243"/>
                  <a:pt x="6298529" y="3302527"/>
                  <a:pt x="6309285" y="3324103"/>
                </a:cubicBezTo>
                <a:cubicBezTo>
                  <a:pt x="6301188" y="3343007"/>
                  <a:pt x="6329285" y="3359307"/>
                  <a:pt x="6342503" y="3405661"/>
                </a:cubicBezTo>
                <a:cubicBezTo>
                  <a:pt x="6338012" y="3447477"/>
                  <a:pt x="6408325" y="3505721"/>
                  <a:pt x="6401531" y="3550593"/>
                </a:cubicBezTo>
                <a:cubicBezTo>
                  <a:pt x="6395655" y="3579549"/>
                  <a:pt x="6423437" y="3594758"/>
                  <a:pt x="6427705" y="3624684"/>
                </a:cubicBezTo>
                <a:cubicBezTo>
                  <a:pt x="6416402" y="3629199"/>
                  <a:pt x="6435787" y="3639516"/>
                  <a:pt x="6448424" y="3657106"/>
                </a:cubicBezTo>
                <a:lnTo>
                  <a:pt x="6444014" y="3752742"/>
                </a:lnTo>
                <a:cubicBezTo>
                  <a:pt x="6443990" y="3752777"/>
                  <a:pt x="6443967" y="3752813"/>
                  <a:pt x="6443946" y="3752849"/>
                </a:cubicBezTo>
                <a:lnTo>
                  <a:pt x="0" y="3752849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B01AC-632A-1960-04B7-192079602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7004" y="670559"/>
            <a:ext cx="4555782" cy="54450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>
                <a:ea typeface="+mn-lt"/>
                <a:cs typeface="+mn-lt"/>
              </a:rPr>
              <a:t>Data Sources Used: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1.4M historical orders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550k unique customers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38 store locations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Competition test set (1k customer carts with missing items)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Observed Patterns: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Top Co-Purchased Items: Wings + Soda, Wings + Fries, Combo Meals.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Customer Types:</a:t>
            </a:r>
            <a:endParaRPr lang="en-US" sz="2000"/>
          </a:p>
          <a:p>
            <a:pPr lvl="1"/>
            <a:r>
              <a:rPr lang="en-US" sz="2000" b="1">
                <a:ea typeface="+mn-lt"/>
                <a:cs typeface="+mn-lt"/>
              </a:rPr>
              <a:t>40% Loyal Repeat Buyers</a:t>
            </a:r>
            <a:endParaRPr lang="en-US" sz="2000"/>
          </a:p>
          <a:p>
            <a:pPr lvl="1"/>
            <a:r>
              <a:rPr lang="en-US" sz="2000" b="1">
                <a:ea typeface="+mn-lt"/>
                <a:cs typeface="+mn-lt"/>
              </a:rPr>
              <a:t>35% Registered Users</a:t>
            </a:r>
            <a:endParaRPr lang="en-US" sz="2000"/>
          </a:p>
          <a:p>
            <a:pPr lvl="1"/>
            <a:r>
              <a:rPr lang="en-US" sz="2000" b="1">
                <a:ea typeface="+mn-lt"/>
                <a:cs typeface="+mn-lt"/>
              </a:rPr>
              <a:t>25% Guest Users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205402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05E6D6-E470-4D18-2FF1-4584A67DD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600" b="1" u="sng">
                <a:ea typeface="+mj-lt"/>
                <a:cs typeface="+mj-lt"/>
              </a:rPr>
              <a:t>Business Impact &amp; Pilot Plan</a:t>
            </a:r>
            <a:endParaRPr lang="en-US" sz="4600" b="1" u="sng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1676F-EF93-42A7-D4FC-85E1A229F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500" b="1">
                <a:ea typeface="+mn-lt"/>
                <a:cs typeface="+mn-lt"/>
              </a:rPr>
              <a:t>Benefits to Wings R Us:</a:t>
            </a:r>
            <a:endParaRPr lang="en-US" sz="1500"/>
          </a:p>
          <a:p>
            <a:r>
              <a:rPr lang="en-US" sz="1500" b="1">
                <a:ea typeface="+mn-lt"/>
                <a:cs typeface="+mn-lt"/>
              </a:rPr>
              <a:t>Higher Basket Size</a:t>
            </a:r>
            <a:r>
              <a:rPr lang="en-US" sz="1500">
                <a:ea typeface="+mn-lt"/>
                <a:cs typeface="+mn-lt"/>
              </a:rPr>
              <a:t> → more revenue per order.</a:t>
            </a:r>
            <a:endParaRPr lang="en-US" sz="1500"/>
          </a:p>
          <a:p>
            <a:r>
              <a:rPr lang="en-US" sz="1500" b="1">
                <a:ea typeface="+mn-lt"/>
                <a:cs typeface="+mn-lt"/>
              </a:rPr>
              <a:t>Better Customer Experience</a:t>
            </a:r>
            <a:r>
              <a:rPr lang="en-US" sz="1500">
                <a:ea typeface="+mn-lt"/>
                <a:cs typeface="+mn-lt"/>
              </a:rPr>
              <a:t> → higher retention &amp; loyalty.</a:t>
            </a:r>
            <a:endParaRPr lang="en-US" sz="1500"/>
          </a:p>
          <a:p>
            <a:r>
              <a:rPr lang="en-US" sz="1500" b="1">
                <a:ea typeface="+mn-lt"/>
                <a:cs typeface="+mn-lt"/>
              </a:rPr>
              <a:t>Operational Efficiency</a:t>
            </a:r>
            <a:r>
              <a:rPr lang="en-US" sz="1500">
                <a:ea typeface="+mn-lt"/>
                <a:cs typeface="+mn-lt"/>
              </a:rPr>
              <a:t> → automated, no manual curation needed.</a:t>
            </a:r>
            <a:endParaRPr lang="en-US" sz="1500"/>
          </a:p>
          <a:p>
            <a:r>
              <a:rPr lang="en-US" sz="1500" b="1">
                <a:ea typeface="+mn-lt"/>
                <a:cs typeface="+mn-lt"/>
              </a:rPr>
              <a:t>Pilot Plan:</a:t>
            </a:r>
            <a:endParaRPr lang="en-US" sz="1500"/>
          </a:p>
          <a:p>
            <a:r>
              <a:rPr lang="en-US" sz="1500">
                <a:ea typeface="+mn-lt"/>
                <a:cs typeface="+mn-lt"/>
              </a:rPr>
              <a:t>Deploy in </a:t>
            </a:r>
            <a:r>
              <a:rPr lang="en-US" sz="1500" b="1">
                <a:ea typeface="+mn-lt"/>
                <a:cs typeface="+mn-lt"/>
              </a:rPr>
              <a:t>one city</a:t>
            </a:r>
            <a:r>
              <a:rPr lang="en-US" sz="1500">
                <a:ea typeface="+mn-lt"/>
                <a:cs typeface="+mn-lt"/>
              </a:rPr>
              <a:t> for 4 weeks.</a:t>
            </a:r>
            <a:endParaRPr lang="en-US" sz="1500"/>
          </a:p>
          <a:p>
            <a:r>
              <a:rPr lang="en-US" sz="1500">
                <a:ea typeface="+mn-lt"/>
                <a:cs typeface="+mn-lt"/>
              </a:rPr>
              <a:t>Measure: AOV, recommendation click-through rate, repeat order rate.</a:t>
            </a:r>
            <a:endParaRPr lang="en-US" sz="1500"/>
          </a:p>
          <a:p>
            <a:r>
              <a:rPr lang="en-US" sz="1500">
                <a:ea typeface="+mn-lt"/>
                <a:cs typeface="+mn-lt"/>
              </a:rPr>
              <a:t>Scale to all stores if KPIs improve by </a:t>
            </a:r>
            <a:r>
              <a:rPr lang="en-US" sz="1500" b="1">
                <a:ea typeface="+mn-lt"/>
                <a:cs typeface="+mn-lt"/>
              </a:rPr>
              <a:t>≥ 10%</a:t>
            </a:r>
            <a:r>
              <a:rPr lang="en-US" sz="1500">
                <a:ea typeface="+mn-lt"/>
                <a:cs typeface="+mn-lt"/>
              </a:rPr>
              <a:t>.</a:t>
            </a:r>
            <a:endParaRPr lang="en-US" sz="1500"/>
          </a:p>
        </p:txBody>
      </p:sp>
      <p:pic>
        <p:nvPicPr>
          <p:cNvPr id="4" name="Picture 3" descr="Blue Purple Background Vector Art, Icons, and Graphics for Free Download">
            <a:extLst>
              <a:ext uri="{FF2B5EF4-FFF2-40B4-BE49-F238E27FC236}">
                <a16:creationId xmlns:a16="http://schemas.microsoft.com/office/drawing/2014/main" id="{BC7C85B1-BBD6-3A9D-F704-6D262B43EB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203" r="23404" b="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77006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WWT UNRAVEL 2025</vt:lpstr>
      <vt:lpstr>Introduction &amp; Problem Context</vt:lpstr>
      <vt:lpstr>Problem Statement</vt:lpstr>
      <vt:lpstr>Existing Systems &amp; Limitations</vt:lpstr>
      <vt:lpstr>Our Solution: Hybrid Recommender</vt:lpstr>
      <vt:lpstr>Technical Architecture</vt:lpstr>
      <vt:lpstr>Key Technical Advantages</vt:lpstr>
      <vt:lpstr>Simulated Test Insights</vt:lpstr>
      <vt:lpstr>Business Impact &amp; Pilot Plan</vt:lpstr>
      <vt:lpstr>Conclusion &amp; 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126</cp:revision>
  <dcterms:created xsi:type="dcterms:W3CDTF">2025-08-11T17:13:39Z</dcterms:created>
  <dcterms:modified xsi:type="dcterms:W3CDTF">2025-08-11T18:08:42Z</dcterms:modified>
</cp:coreProperties>
</file>